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5" r:id="rId2"/>
    <p:sldId id="257" r:id="rId3"/>
    <p:sldId id="264" r:id="rId4"/>
    <p:sldId id="267" r:id="rId5"/>
    <p:sldId id="275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73" r:id="rId18"/>
    <p:sldId id="286" r:id="rId19"/>
    <p:sldId id="287" r:id="rId20"/>
    <p:sldId id="288" r:id="rId21"/>
    <p:sldId id="271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동그라미재단M" panose="02020603020101020101" pitchFamily="18" charset="-127"/>
      <p:regular r:id="rId27"/>
    </p:embeddedFont>
    <p:embeddedFont>
      <p:font typeface="야놀자 야체 B" panose="02020603020101020101" pitchFamily="18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C7FF"/>
    <a:srgbClr val="2F528F"/>
    <a:srgbClr val="FFD267"/>
    <a:srgbClr val="66C4FF"/>
    <a:srgbClr val="8B2332"/>
    <a:srgbClr val="C33045"/>
    <a:srgbClr val="FF546C"/>
    <a:srgbClr val="C80000"/>
    <a:srgbClr val="FFFFFF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6D8AC57E-6C44-4E27-8555-49EC5E0534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54EBBD5-1F76-4456-B578-DC905C7ACE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1BD9-1737-4B0F-B68A-A972F3CE22D5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236CEAD-1FE9-4C30-8D8E-2F23CB2D75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47379CD-C398-4DAD-A108-FE8A47D2D0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A9D40-2908-4C90-A194-F5405990E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39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F2A97-3462-46FE-9914-750A1AE06C9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88FB4-9435-4191-9840-1191C168F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9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0FBF0D-FD70-4474-B448-6BA7DF13C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77E1390-AD68-46F8-8DFB-46926A5A5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99CEE0A-EBA0-4378-A093-53EC03E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C44C578-2460-48C1-B49E-17C89389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5833873-4760-4F83-864E-511663E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77E7518-ADD9-4055-8E7D-5604905CF7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84" y="1292150"/>
            <a:ext cx="3851902" cy="11665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E3809AF-A569-43B2-919E-325A37AC36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47" y="2771939"/>
            <a:ext cx="1875846" cy="18383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FBA56CD-0BB5-4227-8A38-FC1DC396F2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08" y="2771939"/>
            <a:ext cx="1875846" cy="183832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99CEE0A-EBA0-4378-A093-53EC03E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C44C578-2460-48C1-B49E-17C89389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5833873-4760-4F83-864E-511663E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393904AF-ED3F-4E24-98BE-1984227AC8B6}"/>
              </a:ext>
            </a:extLst>
          </p:cNvPr>
          <p:cNvSpPr/>
          <p:nvPr userDrawn="1"/>
        </p:nvSpPr>
        <p:spPr>
          <a:xfrm>
            <a:off x="3101547" y="2152420"/>
            <a:ext cx="5980670" cy="373063"/>
          </a:xfrm>
          <a:prstGeom prst="roundRect">
            <a:avLst>
              <a:gd name="adj" fmla="val 9862"/>
            </a:avLst>
          </a:prstGeom>
          <a:solidFill>
            <a:srgbClr val="66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0C98D2C-2FF7-41AE-B23C-6BD990253806}"/>
              </a:ext>
            </a:extLst>
          </p:cNvPr>
          <p:cNvSpPr/>
          <p:nvPr userDrawn="1"/>
        </p:nvSpPr>
        <p:spPr>
          <a:xfrm>
            <a:off x="3101547" y="2438171"/>
            <a:ext cx="5980669" cy="28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354F625-80A8-46AD-A476-8BBC662752EE}"/>
              </a:ext>
            </a:extLst>
          </p:cNvPr>
          <p:cNvSpPr/>
          <p:nvPr userDrawn="1"/>
        </p:nvSpPr>
        <p:spPr>
          <a:xfrm>
            <a:off x="3016250" y="5257571"/>
            <a:ext cx="6140450" cy="92075"/>
          </a:xfrm>
          <a:prstGeom prst="rect">
            <a:avLst/>
          </a:prstGeom>
          <a:solidFill>
            <a:srgbClr val="FFD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812D1598-8114-49BB-B6CC-B4BBF6F030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74" y="2179885"/>
            <a:ext cx="494946" cy="2300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0FBF0D-FD70-4474-B448-6BA7DF13C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1651" y="2500870"/>
            <a:ext cx="6633519" cy="1417189"/>
          </a:xfrm>
        </p:spPr>
        <p:txBody>
          <a:bodyPr anchor="b"/>
          <a:lstStyle>
            <a:lvl1pPr algn="ctr">
              <a:defRPr sz="6000">
                <a:solidFill>
                  <a:srgbClr val="2F528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77E1390-AD68-46F8-8DFB-46926A5A5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586" y="4082232"/>
            <a:ext cx="5540829" cy="457200"/>
          </a:xfrm>
        </p:spPr>
        <p:txBody>
          <a:bodyPr/>
          <a:lstStyle>
            <a:lvl1pPr marL="0" indent="0" algn="ctr">
              <a:buNone/>
              <a:defRPr sz="2400">
                <a:latin typeface="야놀자 야체 B" panose="02020603020101020101" pitchFamily="18" charset="-127"/>
                <a:ea typeface="야놀자 야체 B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6278B23E-2ACB-4C33-AB81-8D6E41B095A3}"/>
              </a:ext>
            </a:extLst>
          </p:cNvPr>
          <p:cNvGrpSpPr/>
          <p:nvPr userDrawn="1"/>
        </p:nvGrpSpPr>
        <p:grpSpPr>
          <a:xfrm>
            <a:off x="5759947" y="5450565"/>
            <a:ext cx="672107" cy="131631"/>
            <a:chOff x="5823856" y="5515881"/>
            <a:chExt cx="778156" cy="1524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5D6ED637-1F83-43D4-89BC-540DFE53D472}"/>
                </a:ext>
              </a:extLst>
            </p:cNvPr>
            <p:cNvSpPr/>
            <p:nvPr userDrawn="1"/>
          </p:nvSpPr>
          <p:spPr>
            <a:xfrm>
              <a:off x="5823856" y="551588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3EC85B05-42A4-4C32-8AEB-4D9022A2B346}"/>
                </a:ext>
              </a:extLst>
            </p:cNvPr>
            <p:cNvSpPr/>
            <p:nvPr userDrawn="1"/>
          </p:nvSpPr>
          <p:spPr>
            <a:xfrm>
              <a:off x="6136734" y="551588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9E6619E-112F-4DCA-BC32-F21B87A6E863}"/>
                </a:ext>
              </a:extLst>
            </p:cNvPr>
            <p:cNvSpPr/>
            <p:nvPr userDrawn="1"/>
          </p:nvSpPr>
          <p:spPr>
            <a:xfrm>
              <a:off x="6449612" y="551588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80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99CEE0A-EBA0-4378-A093-53EC03E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C44C578-2460-48C1-B49E-17C89389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5833873-4760-4F83-864E-511663E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0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43BE74-ED9B-4C3B-8C4C-D7B66BC7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AC25EB3-8047-441F-86E3-6D2117A59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7948ABD-69FB-43C3-9914-CFFEAAA4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D36796-4B63-42A5-8BBE-A6884C125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74D4528-74EC-48CE-B8E6-772132DE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1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350E8E-01E3-4D83-B93A-3B960DFC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124" y="351129"/>
            <a:ext cx="3901751" cy="6565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A764C57-BC12-420F-A658-6110D745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1FFF4A9-3829-4DC3-9500-B10838DE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BF87D0A-8870-4532-8CF4-B4538D14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4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A764C57-BC12-420F-A658-6110D745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1FFF4A9-3829-4DC3-9500-B10838DE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BF87D0A-8870-4532-8CF4-B4538D14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6F6A019C-621F-4E77-ADFE-D3A7A2FCF8B8}"/>
              </a:ext>
            </a:extLst>
          </p:cNvPr>
          <p:cNvGrpSpPr/>
          <p:nvPr userDrawn="1"/>
        </p:nvGrpSpPr>
        <p:grpSpPr>
          <a:xfrm>
            <a:off x="1778898" y="2258568"/>
            <a:ext cx="8634205" cy="2491563"/>
            <a:chOff x="1779061" y="2258568"/>
            <a:chExt cx="8634205" cy="249156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567A6F10-8043-4E07-94CA-FCAE2B081D63}"/>
                </a:ext>
              </a:extLst>
            </p:cNvPr>
            <p:cNvGrpSpPr/>
            <p:nvPr/>
          </p:nvGrpSpPr>
          <p:grpSpPr>
            <a:xfrm flipH="1">
              <a:off x="8514631" y="3227330"/>
              <a:ext cx="1898635" cy="1474252"/>
              <a:chOff x="6948149" y="3275879"/>
              <a:chExt cx="1898635" cy="1474252"/>
            </a:xfrm>
          </p:grpSpPr>
          <p:sp>
            <p:nvSpPr>
              <p:cNvPr id="14" name="직사각형 6">
                <a:extLst>
                  <a:ext uri="{FF2B5EF4-FFF2-40B4-BE49-F238E27FC236}">
                    <a16:creationId xmlns:a16="http://schemas.microsoft.com/office/drawing/2014/main" xmlns="" id="{E1A70581-F87E-4580-AA32-9E7981CD8FD4}"/>
                  </a:ext>
                </a:extLst>
              </p:cNvPr>
              <p:cNvSpPr/>
              <p:nvPr/>
            </p:nvSpPr>
            <p:spPr>
              <a:xfrm>
                <a:off x="6948149" y="3289063"/>
                <a:ext cx="1898635" cy="1461068"/>
              </a:xfrm>
              <a:custGeom>
                <a:avLst/>
                <a:gdLst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0 w 2187621"/>
                  <a:gd name="connsiteY4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2172 w 2187621"/>
                  <a:gd name="connsiteY4" fmla="*/ 704195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413652 w 2187621"/>
                  <a:gd name="connsiteY4" fmla="*/ 731627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413652 w 2187621"/>
                  <a:gd name="connsiteY4" fmla="*/ 722483 h 1461068"/>
                  <a:gd name="connsiteX5" fmla="*/ 0 w 2187621"/>
                  <a:gd name="connsiteY5" fmla="*/ 0 h 146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21" h="1461068">
                    <a:moveTo>
                      <a:pt x="0" y="0"/>
                    </a:moveTo>
                    <a:lnTo>
                      <a:pt x="2187621" y="0"/>
                    </a:lnTo>
                    <a:lnTo>
                      <a:pt x="2187621" y="1461068"/>
                    </a:lnTo>
                    <a:lnTo>
                      <a:pt x="0" y="1461068"/>
                    </a:lnTo>
                    <a:lnTo>
                      <a:pt x="413652" y="7224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30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6">
                <a:extLst>
                  <a:ext uri="{FF2B5EF4-FFF2-40B4-BE49-F238E27FC236}">
                    <a16:creationId xmlns:a16="http://schemas.microsoft.com/office/drawing/2014/main" xmlns="" id="{0608F6FB-47F0-40BE-BD92-E05295890BE3}"/>
                  </a:ext>
                </a:extLst>
              </p:cNvPr>
              <p:cNvSpPr/>
              <p:nvPr/>
            </p:nvSpPr>
            <p:spPr>
              <a:xfrm>
                <a:off x="7577711" y="3275879"/>
                <a:ext cx="1269073" cy="1470212"/>
              </a:xfrm>
              <a:custGeom>
                <a:avLst/>
                <a:gdLst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0 w 2187621"/>
                  <a:gd name="connsiteY4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2172 w 2187621"/>
                  <a:gd name="connsiteY4" fmla="*/ 704195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413652 w 2187621"/>
                  <a:gd name="connsiteY4" fmla="*/ 731627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413652 w 2187621"/>
                  <a:gd name="connsiteY4" fmla="*/ 722483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1453896 w 2187621"/>
                  <a:gd name="connsiteY3" fmla="*/ 884996 h 1461068"/>
                  <a:gd name="connsiteX4" fmla="*/ 413652 w 2187621"/>
                  <a:gd name="connsiteY4" fmla="*/ 722483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1453896 w 2187621"/>
                  <a:gd name="connsiteY3" fmla="*/ 884996 h 1461068"/>
                  <a:gd name="connsiteX4" fmla="*/ 1446924 w 2187621"/>
                  <a:gd name="connsiteY4" fmla="*/ 384155 h 1461068"/>
                  <a:gd name="connsiteX5" fmla="*/ 0 w 2187621"/>
                  <a:gd name="connsiteY5" fmla="*/ 0 h 1461068"/>
                  <a:gd name="connsiteX0" fmla="*/ 0 w 788589"/>
                  <a:gd name="connsiteY0" fmla="*/ 0 h 1470212"/>
                  <a:gd name="connsiteX1" fmla="*/ 788589 w 788589"/>
                  <a:gd name="connsiteY1" fmla="*/ 9144 h 1470212"/>
                  <a:gd name="connsiteX2" fmla="*/ 788589 w 788589"/>
                  <a:gd name="connsiteY2" fmla="*/ 1470212 h 1470212"/>
                  <a:gd name="connsiteX3" fmla="*/ 54864 w 788589"/>
                  <a:gd name="connsiteY3" fmla="*/ 894140 h 1470212"/>
                  <a:gd name="connsiteX4" fmla="*/ 47892 w 788589"/>
                  <a:gd name="connsiteY4" fmla="*/ 393299 h 1470212"/>
                  <a:gd name="connsiteX5" fmla="*/ 0 w 788589"/>
                  <a:gd name="connsiteY5" fmla="*/ 0 h 1470212"/>
                  <a:gd name="connsiteX0" fmla="*/ 0 w 788589"/>
                  <a:gd name="connsiteY0" fmla="*/ 0 h 1470212"/>
                  <a:gd name="connsiteX1" fmla="*/ 788589 w 788589"/>
                  <a:gd name="connsiteY1" fmla="*/ 9144 h 1470212"/>
                  <a:gd name="connsiteX2" fmla="*/ 788589 w 788589"/>
                  <a:gd name="connsiteY2" fmla="*/ 1470212 h 1470212"/>
                  <a:gd name="connsiteX3" fmla="*/ 43500 w 788589"/>
                  <a:gd name="connsiteY3" fmla="*/ 1141028 h 1470212"/>
                  <a:gd name="connsiteX4" fmla="*/ 47892 w 788589"/>
                  <a:gd name="connsiteY4" fmla="*/ 393299 h 1470212"/>
                  <a:gd name="connsiteX5" fmla="*/ 0 w 788589"/>
                  <a:gd name="connsiteY5" fmla="*/ 0 h 1470212"/>
                  <a:gd name="connsiteX0" fmla="*/ 0 w 788589"/>
                  <a:gd name="connsiteY0" fmla="*/ 0 h 1470212"/>
                  <a:gd name="connsiteX1" fmla="*/ 788589 w 788589"/>
                  <a:gd name="connsiteY1" fmla="*/ 9144 h 1470212"/>
                  <a:gd name="connsiteX2" fmla="*/ 788589 w 788589"/>
                  <a:gd name="connsiteY2" fmla="*/ 1470212 h 1470212"/>
                  <a:gd name="connsiteX3" fmla="*/ 117366 w 788589"/>
                  <a:gd name="connsiteY3" fmla="*/ 1214180 h 1470212"/>
                  <a:gd name="connsiteX4" fmla="*/ 47892 w 788589"/>
                  <a:gd name="connsiteY4" fmla="*/ 393299 h 1470212"/>
                  <a:gd name="connsiteX5" fmla="*/ 0 w 788589"/>
                  <a:gd name="connsiteY5" fmla="*/ 0 h 147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8589" h="1470212">
                    <a:moveTo>
                      <a:pt x="0" y="0"/>
                    </a:moveTo>
                    <a:lnTo>
                      <a:pt x="788589" y="9144"/>
                    </a:lnTo>
                    <a:lnTo>
                      <a:pt x="788589" y="1470212"/>
                    </a:lnTo>
                    <a:lnTo>
                      <a:pt x="117366" y="1214180"/>
                    </a:lnTo>
                    <a:lnTo>
                      <a:pt x="47892" y="393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23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직사각형 6">
              <a:extLst>
                <a:ext uri="{FF2B5EF4-FFF2-40B4-BE49-F238E27FC236}">
                  <a16:creationId xmlns:a16="http://schemas.microsoft.com/office/drawing/2014/main" xmlns="" id="{DD30E11C-5678-43E9-9879-5335801296B5}"/>
                </a:ext>
              </a:extLst>
            </p:cNvPr>
            <p:cNvSpPr/>
            <p:nvPr/>
          </p:nvSpPr>
          <p:spPr>
            <a:xfrm>
              <a:off x="1779061" y="3289063"/>
              <a:ext cx="1898635" cy="1461068"/>
            </a:xfrm>
            <a:custGeom>
              <a:avLst/>
              <a:gdLst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0 w 2187621"/>
                <a:gd name="connsiteY4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2172 w 2187621"/>
                <a:gd name="connsiteY4" fmla="*/ 704195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413652 w 2187621"/>
                <a:gd name="connsiteY4" fmla="*/ 731627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413652 w 2187621"/>
                <a:gd name="connsiteY4" fmla="*/ 722483 h 1461068"/>
                <a:gd name="connsiteX5" fmla="*/ 0 w 2187621"/>
                <a:gd name="connsiteY5" fmla="*/ 0 h 146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7621" h="1461068">
                  <a:moveTo>
                    <a:pt x="0" y="0"/>
                  </a:moveTo>
                  <a:lnTo>
                    <a:pt x="2187621" y="0"/>
                  </a:lnTo>
                  <a:lnTo>
                    <a:pt x="2187621" y="1461068"/>
                  </a:lnTo>
                  <a:lnTo>
                    <a:pt x="0" y="1461068"/>
                  </a:lnTo>
                  <a:lnTo>
                    <a:pt x="413652" y="722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30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6">
              <a:extLst>
                <a:ext uri="{FF2B5EF4-FFF2-40B4-BE49-F238E27FC236}">
                  <a16:creationId xmlns:a16="http://schemas.microsoft.com/office/drawing/2014/main" xmlns="" id="{DDD99033-C357-4309-BB17-A223B684A37E}"/>
                </a:ext>
              </a:extLst>
            </p:cNvPr>
            <p:cNvSpPr/>
            <p:nvPr/>
          </p:nvSpPr>
          <p:spPr>
            <a:xfrm>
              <a:off x="2408623" y="3275879"/>
              <a:ext cx="1269073" cy="1470212"/>
            </a:xfrm>
            <a:custGeom>
              <a:avLst/>
              <a:gdLst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0 w 2187621"/>
                <a:gd name="connsiteY4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2172 w 2187621"/>
                <a:gd name="connsiteY4" fmla="*/ 704195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413652 w 2187621"/>
                <a:gd name="connsiteY4" fmla="*/ 731627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413652 w 2187621"/>
                <a:gd name="connsiteY4" fmla="*/ 722483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1453896 w 2187621"/>
                <a:gd name="connsiteY3" fmla="*/ 884996 h 1461068"/>
                <a:gd name="connsiteX4" fmla="*/ 413652 w 2187621"/>
                <a:gd name="connsiteY4" fmla="*/ 722483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1453896 w 2187621"/>
                <a:gd name="connsiteY3" fmla="*/ 884996 h 1461068"/>
                <a:gd name="connsiteX4" fmla="*/ 1446924 w 2187621"/>
                <a:gd name="connsiteY4" fmla="*/ 384155 h 1461068"/>
                <a:gd name="connsiteX5" fmla="*/ 0 w 2187621"/>
                <a:gd name="connsiteY5" fmla="*/ 0 h 1461068"/>
                <a:gd name="connsiteX0" fmla="*/ 0 w 788589"/>
                <a:gd name="connsiteY0" fmla="*/ 0 h 1470212"/>
                <a:gd name="connsiteX1" fmla="*/ 788589 w 788589"/>
                <a:gd name="connsiteY1" fmla="*/ 9144 h 1470212"/>
                <a:gd name="connsiteX2" fmla="*/ 788589 w 788589"/>
                <a:gd name="connsiteY2" fmla="*/ 1470212 h 1470212"/>
                <a:gd name="connsiteX3" fmla="*/ 54864 w 788589"/>
                <a:gd name="connsiteY3" fmla="*/ 894140 h 1470212"/>
                <a:gd name="connsiteX4" fmla="*/ 47892 w 788589"/>
                <a:gd name="connsiteY4" fmla="*/ 393299 h 1470212"/>
                <a:gd name="connsiteX5" fmla="*/ 0 w 788589"/>
                <a:gd name="connsiteY5" fmla="*/ 0 h 1470212"/>
                <a:gd name="connsiteX0" fmla="*/ 0 w 788589"/>
                <a:gd name="connsiteY0" fmla="*/ 0 h 1470212"/>
                <a:gd name="connsiteX1" fmla="*/ 788589 w 788589"/>
                <a:gd name="connsiteY1" fmla="*/ 9144 h 1470212"/>
                <a:gd name="connsiteX2" fmla="*/ 788589 w 788589"/>
                <a:gd name="connsiteY2" fmla="*/ 1470212 h 1470212"/>
                <a:gd name="connsiteX3" fmla="*/ 43500 w 788589"/>
                <a:gd name="connsiteY3" fmla="*/ 1141028 h 1470212"/>
                <a:gd name="connsiteX4" fmla="*/ 47892 w 788589"/>
                <a:gd name="connsiteY4" fmla="*/ 393299 h 1470212"/>
                <a:gd name="connsiteX5" fmla="*/ 0 w 788589"/>
                <a:gd name="connsiteY5" fmla="*/ 0 h 147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589" h="1470212">
                  <a:moveTo>
                    <a:pt x="0" y="0"/>
                  </a:moveTo>
                  <a:lnTo>
                    <a:pt x="788589" y="9144"/>
                  </a:lnTo>
                  <a:lnTo>
                    <a:pt x="788589" y="1470212"/>
                  </a:lnTo>
                  <a:lnTo>
                    <a:pt x="43500" y="1141028"/>
                  </a:lnTo>
                  <a:lnTo>
                    <a:pt x="47892" y="393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4">
              <a:extLst>
                <a:ext uri="{FF2B5EF4-FFF2-40B4-BE49-F238E27FC236}">
                  <a16:creationId xmlns:a16="http://schemas.microsoft.com/office/drawing/2014/main" xmlns="" id="{017A63E8-0A92-4D5B-827F-9E6728B3F11B}"/>
                </a:ext>
              </a:extLst>
            </p:cNvPr>
            <p:cNvSpPr/>
            <p:nvPr/>
          </p:nvSpPr>
          <p:spPr>
            <a:xfrm>
              <a:off x="2341939" y="2258568"/>
              <a:ext cx="7490161" cy="2184204"/>
            </a:xfrm>
            <a:custGeom>
              <a:avLst/>
              <a:gdLst>
                <a:gd name="connsiteX0" fmla="*/ 0 w 7490161"/>
                <a:gd name="connsiteY0" fmla="*/ 261583 h 1843823"/>
                <a:gd name="connsiteX1" fmla="*/ 261583 w 7490161"/>
                <a:gd name="connsiteY1" fmla="*/ 0 h 1843823"/>
                <a:gd name="connsiteX2" fmla="*/ 7228578 w 7490161"/>
                <a:gd name="connsiteY2" fmla="*/ 0 h 1843823"/>
                <a:gd name="connsiteX3" fmla="*/ 7490161 w 7490161"/>
                <a:gd name="connsiteY3" fmla="*/ 261583 h 1843823"/>
                <a:gd name="connsiteX4" fmla="*/ 7490161 w 7490161"/>
                <a:gd name="connsiteY4" fmla="*/ 1582240 h 1843823"/>
                <a:gd name="connsiteX5" fmla="*/ 7228578 w 7490161"/>
                <a:gd name="connsiteY5" fmla="*/ 1843823 h 1843823"/>
                <a:gd name="connsiteX6" fmla="*/ 261583 w 7490161"/>
                <a:gd name="connsiteY6" fmla="*/ 1843823 h 1843823"/>
                <a:gd name="connsiteX7" fmla="*/ 0 w 7490161"/>
                <a:gd name="connsiteY7" fmla="*/ 1582240 h 1843823"/>
                <a:gd name="connsiteX8" fmla="*/ 0 w 7490161"/>
                <a:gd name="connsiteY8" fmla="*/ 261583 h 1843823"/>
                <a:gd name="connsiteX0" fmla="*/ 0 w 7490161"/>
                <a:gd name="connsiteY0" fmla="*/ 261583 h 1843823"/>
                <a:gd name="connsiteX1" fmla="*/ 261583 w 7490161"/>
                <a:gd name="connsiteY1" fmla="*/ 0 h 1843823"/>
                <a:gd name="connsiteX2" fmla="*/ 3728362 w 7490161"/>
                <a:gd name="connsiteY2" fmla="*/ 30 h 1843823"/>
                <a:gd name="connsiteX3" fmla="*/ 7228578 w 7490161"/>
                <a:gd name="connsiteY3" fmla="*/ 0 h 1843823"/>
                <a:gd name="connsiteX4" fmla="*/ 7490161 w 7490161"/>
                <a:gd name="connsiteY4" fmla="*/ 261583 h 1843823"/>
                <a:gd name="connsiteX5" fmla="*/ 7490161 w 7490161"/>
                <a:gd name="connsiteY5" fmla="*/ 1582240 h 1843823"/>
                <a:gd name="connsiteX6" fmla="*/ 7228578 w 7490161"/>
                <a:gd name="connsiteY6" fmla="*/ 1843823 h 1843823"/>
                <a:gd name="connsiteX7" fmla="*/ 261583 w 7490161"/>
                <a:gd name="connsiteY7" fmla="*/ 1843823 h 1843823"/>
                <a:gd name="connsiteX8" fmla="*/ 0 w 7490161"/>
                <a:gd name="connsiteY8" fmla="*/ 1582240 h 1843823"/>
                <a:gd name="connsiteX9" fmla="*/ 0 w 7490161"/>
                <a:gd name="connsiteY9" fmla="*/ 261583 h 1843823"/>
                <a:gd name="connsiteX0" fmla="*/ 0 w 7490161"/>
                <a:gd name="connsiteY0" fmla="*/ 407857 h 1990097"/>
                <a:gd name="connsiteX1" fmla="*/ 261583 w 7490161"/>
                <a:gd name="connsiteY1" fmla="*/ 146274 h 1990097"/>
                <a:gd name="connsiteX2" fmla="*/ 3774082 w 7490161"/>
                <a:gd name="connsiteY2" fmla="*/ 0 h 1990097"/>
                <a:gd name="connsiteX3" fmla="*/ 7228578 w 7490161"/>
                <a:gd name="connsiteY3" fmla="*/ 146274 h 1990097"/>
                <a:gd name="connsiteX4" fmla="*/ 7490161 w 7490161"/>
                <a:gd name="connsiteY4" fmla="*/ 407857 h 1990097"/>
                <a:gd name="connsiteX5" fmla="*/ 7490161 w 7490161"/>
                <a:gd name="connsiteY5" fmla="*/ 1728514 h 1990097"/>
                <a:gd name="connsiteX6" fmla="*/ 7228578 w 7490161"/>
                <a:gd name="connsiteY6" fmla="*/ 1990097 h 1990097"/>
                <a:gd name="connsiteX7" fmla="*/ 261583 w 7490161"/>
                <a:gd name="connsiteY7" fmla="*/ 1990097 h 1990097"/>
                <a:gd name="connsiteX8" fmla="*/ 0 w 7490161"/>
                <a:gd name="connsiteY8" fmla="*/ 1728514 h 1990097"/>
                <a:gd name="connsiteX9" fmla="*/ 0 w 7490161"/>
                <a:gd name="connsiteY9" fmla="*/ 407857 h 1990097"/>
                <a:gd name="connsiteX0" fmla="*/ 0 w 7490161"/>
                <a:gd name="connsiteY0" fmla="*/ 408115 h 1990355"/>
                <a:gd name="connsiteX1" fmla="*/ 261583 w 7490161"/>
                <a:gd name="connsiteY1" fmla="*/ 146532 h 1990355"/>
                <a:gd name="connsiteX2" fmla="*/ 3774082 w 7490161"/>
                <a:gd name="connsiteY2" fmla="*/ 258 h 1990355"/>
                <a:gd name="connsiteX3" fmla="*/ 7228578 w 7490161"/>
                <a:gd name="connsiteY3" fmla="*/ 146532 h 1990355"/>
                <a:gd name="connsiteX4" fmla="*/ 7490161 w 7490161"/>
                <a:gd name="connsiteY4" fmla="*/ 408115 h 1990355"/>
                <a:gd name="connsiteX5" fmla="*/ 7490161 w 7490161"/>
                <a:gd name="connsiteY5" fmla="*/ 1728772 h 1990355"/>
                <a:gd name="connsiteX6" fmla="*/ 7228578 w 7490161"/>
                <a:gd name="connsiteY6" fmla="*/ 1990355 h 1990355"/>
                <a:gd name="connsiteX7" fmla="*/ 261583 w 7490161"/>
                <a:gd name="connsiteY7" fmla="*/ 1990355 h 1990355"/>
                <a:gd name="connsiteX8" fmla="*/ 0 w 7490161"/>
                <a:gd name="connsiteY8" fmla="*/ 1728772 h 1990355"/>
                <a:gd name="connsiteX9" fmla="*/ 0 w 7490161"/>
                <a:gd name="connsiteY9" fmla="*/ 408115 h 1990355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261583 w 7490161"/>
                <a:gd name="connsiteY7" fmla="*/ 1999479 h 1999479"/>
                <a:gd name="connsiteX8" fmla="*/ 0 w 7490161"/>
                <a:gd name="connsiteY8" fmla="*/ 1737896 h 1999479"/>
                <a:gd name="connsiteX9" fmla="*/ 0 w 7490161"/>
                <a:gd name="connsiteY9" fmla="*/ 417239 h 1999479"/>
                <a:gd name="connsiteX0" fmla="*/ 0 w 7490161"/>
                <a:gd name="connsiteY0" fmla="*/ 417239 h 2004668"/>
                <a:gd name="connsiteX1" fmla="*/ 261583 w 7490161"/>
                <a:gd name="connsiteY1" fmla="*/ 155656 h 2004668"/>
                <a:gd name="connsiteX2" fmla="*/ 3746650 w 7490161"/>
                <a:gd name="connsiteY2" fmla="*/ 238 h 2004668"/>
                <a:gd name="connsiteX3" fmla="*/ 7228578 w 7490161"/>
                <a:gd name="connsiteY3" fmla="*/ 155656 h 2004668"/>
                <a:gd name="connsiteX4" fmla="*/ 7490161 w 7490161"/>
                <a:gd name="connsiteY4" fmla="*/ 417239 h 2004668"/>
                <a:gd name="connsiteX5" fmla="*/ 7490161 w 7490161"/>
                <a:gd name="connsiteY5" fmla="*/ 1737896 h 2004668"/>
                <a:gd name="connsiteX6" fmla="*/ 7228578 w 7490161"/>
                <a:gd name="connsiteY6" fmla="*/ 1999479 h 2004668"/>
                <a:gd name="connsiteX7" fmla="*/ 3867001 w 7490161"/>
                <a:gd name="connsiteY7" fmla="*/ 2004668 h 2004668"/>
                <a:gd name="connsiteX8" fmla="*/ 261583 w 7490161"/>
                <a:gd name="connsiteY8" fmla="*/ 1999479 h 2004668"/>
                <a:gd name="connsiteX9" fmla="*/ 0 w 7490161"/>
                <a:gd name="connsiteY9" fmla="*/ 1737896 h 2004668"/>
                <a:gd name="connsiteX10" fmla="*/ 0 w 7490161"/>
                <a:gd name="connsiteY10" fmla="*/ 417239 h 2004668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57857 w 7490161"/>
                <a:gd name="connsiteY7" fmla="*/ 1794356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57857 w 7490161"/>
                <a:gd name="connsiteY7" fmla="*/ 1794356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0161" h="2000160">
                  <a:moveTo>
                    <a:pt x="0" y="417920"/>
                  </a:moveTo>
                  <a:cubicBezTo>
                    <a:pt x="0" y="273452"/>
                    <a:pt x="117115" y="156337"/>
                    <a:pt x="261583" y="156337"/>
                  </a:cubicBezTo>
                  <a:cubicBezTo>
                    <a:pt x="1587864" y="16139"/>
                    <a:pt x="1981457" y="-5187"/>
                    <a:pt x="3746650" y="919"/>
                  </a:cubicBezTo>
                  <a:cubicBezTo>
                    <a:pt x="5511843" y="7025"/>
                    <a:pt x="6040503" y="57338"/>
                    <a:pt x="7228578" y="156337"/>
                  </a:cubicBezTo>
                  <a:cubicBezTo>
                    <a:pt x="7373046" y="156337"/>
                    <a:pt x="7490161" y="273452"/>
                    <a:pt x="7490161" y="417920"/>
                  </a:cubicBezTo>
                  <a:lnTo>
                    <a:pt x="7490161" y="1738577"/>
                  </a:lnTo>
                  <a:cubicBezTo>
                    <a:pt x="7490161" y="1883045"/>
                    <a:pt x="7373046" y="2000160"/>
                    <a:pt x="7228578" y="2000160"/>
                  </a:cubicBezTo>
                  <a:cubicBezTo>
                    <a:pt x="6105004" y="1931786"/>
                    <a:pt x="5916151" y="1845535"/>
                    <a:pt x="3848713" y="1822469"/>
                  </a:cubicBezTo>
                  <a:cubicBezTo>
                    <a:pt x="1781275" y="1799403"/>
                    <a:pt x="1460341" y="1931786"/>
                    <a:pt x="261583" y="2000160"/>
                  </a:cubicBezTo>
                  <a:cubicBezTo>
                    <a:pt x="117115" y="2000160"/>
                    <a:pt x="0" y="1883045"/>
                    <a:pt x="0" y="1738577"/>
                  </a:cubicBezTo>
                  <a:lnTo>
                    <a:pt x="0" y="417920"/>
                  </a:lnTo>
                  <a:close/>
                </a:path>
              </a:pathLst>
            </a:custGeom>
            <a:solidFill>
              <a:srgbClr val="FF5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xmlns="" id="{001A6BC4-7E32-4032-948D-D945262564A2}"/>
                </a:ext>
              </a:extLst>
            </p:cNvPr>
            <p:cNvSpPr/>
            <p:nvPr/>
          </p:nvSpPr>
          <p:spPr>
            <a:xfrm>
              <a:off x="2501618" y="2423634"/>
              <a:ext cx="7127014" cy="1854071"/>
            </a:xfrm>
            <a:custGeom>
              <a:avLst/>
              <a:gdLst>
                <a:gd name="connsiteX0" fmla="*/ 0 w 7490161"/>
                <a:gd name="connsiteY0" fmla="*/ 261583 h 1843823"/>
                <a:gd name="connsiteX1" fmla="*/ 261583 w 7490161"/>
                <a:gd name="connsiteY1" fmla="*/ 0 h 1843823"/>
                <a:gd name="connsiteX2" fmla="*/ 7228578 w 7490161"/>
                <a:gd name="connsiteY2" fmla="*/ 0 h 1843823"/>
                <a:gd name="connsiteX3" fmla="*/ 7490161 w 7490161"/>
                <a:gd name="connsiteY3" fmla="*/ 261583 h 1843823"/>
                <a:gd name="connsiteX4" fmla="*/ 7490161 w 7490161"/>
                <a:gd name="connsiteY4" fmla="*/ 1582240 h 1843823"/>
                <a:gd name="connsiteX5" fmla="*/ 7228578 w 7490161"/>
                <a:gd name="connsiteY5" fmla="*/ 1843823 h 1843823"/>
                <a:gd name="connsiteX6" fmla="*/ 261583 w 7490161"/>
                <a:gd name="connsiteY6" fmla="*/ 1843823 h 1843823"/>
                <a:gd name="connsiteX7" fmla="*/ 0 w 7490161"/>
                <a:gd name="connsiteY7" fmla="*/ 1582240 h 1843823"/>
                <a:gd name="connsiteX8" fmla="*/ 0 w 7490161"/>
                <a:gd name="connsiteY8" fmla="*/ 261583 h 1843823"/>
                <a:gd name="connsiteX0" fmla="*/ 0 w 7490161"/>
                <a:gd name="connsiteY0" fmla="*/ 261583 h 1843823"/>
                <a:gd name="connsiteX1" fmla="*/ 261583 w 7490161"/>
                <a:gd name="connsiteY1" fmla="*/ 0 h 1843823"/>
                <a:gd name="connsiteX2" fmla="*/ 3728362 w 7490161"/>
                <a:gd name="connsiteY2" fmla="*/ 30 h 1843823"/>
                <a:gd name="connsiteX3" fmla="*/ 7228578 w 7490161"/>
                <a:gd name="connsiteY3" fmla="*/ 0 h 1843823"/>
                <a:gd name="connsiteX4" fmla="*/ 7490161 w 7490161"/>
                <a:gd name="connsiteY4" fmla="*/ 261583 h 1843823"/>
                <a:gd name="connsiteX5" fmla="*/ 7490161 w 7490161"/>
                <a:gd name="connsiteY5" fmla="*/ 1582240 h 1843823"/>
                <a:gd name="connsiteX6" fmla="*/ 7228578 w 7490161"/>
                <a:gd name="connsiteY6" fmla="*/ 1843823 h 1843823"/>
                <a:gd name="connsiteX7" fmla="*/ 261583 w 7490161"/>
                <a:gd name="connsiteY7" fmla="*/ 1843823 h 1843823"/>
                <a:gd name="connsiteX8" fmla="*/ 0 w 7490161"/>
                <a:gd name="connsiteY8" fmla="*/ 1582240 h 1843823"/>
                <a:gd name="connsiteX9" fmla="*/ 0 w 7490161"/>
                <a:gd name="connsiteY9" fmla="*/ 261583 h 1843823"/>
                <a:gd name="connsiteX0" fmla="*/ 0 w 7490161"/>
                <a:gd name="connsiteY0" fmla="*/ 407857 h 1990097"/>
                <a:gd name="connsiteX1" fmla="*/ 261583 w 7490161"/>
                <a:gd name="connsiteY1" fmla="*/ 146274 h 1990097"/>
                <a:gd name="connsiteX2" fmla="*/ 3774082 w 7490161"/>
                <a:gd name="connsiteY2" fmla="*/ 0 h 1990097"/>
                <a:gd name="connsiteX3" fmla="*/ 7228578 w 7490161"/>
                <a:gd name="connsiteY3" fmla="*/ 146274 h 1990097"/>
                <a:gd name="connsiteX4" fmla="*/ 7490161 w 7490161"/>
                <a:gd name="connsiteY4" fmla="*/ 407857 h 1990097"/>
                <a:gd name="connsiteX5" fmla="*/ 7490161 w 7490161"/>
                <a:gd name="connsiteY5" fmla="*/ 1728514 h 1990097"/>
                <a:gd name="connsiteX6" fmla="*/ 7228578 w 7490161"/>
                <a:gd name="connsiteY6" fmla="*/ 1990097 h 1990097"/>
                <a:gd name="connsiteX7" fmla="*/ 261583 w 7490161"/>
                <a:gd name="connsiteY7" fmla="*/ 1990097 h 1990097"/>
                <a:gd name="connsiteX8" fmla="*/ 0 w 7490161"/>
                <a:gd name="connsiteY8" fmla="*/ 1728514 h 1990097"/>
                <a:gd name="connsiteX9" fmla="*/ 0 w 7490161"/>
                <a:gd name="connsiteY9" fmla="*/ 407857 h 1990097"/>
                <a:gd name="connsiteX0" fmla="*/ 0 w 7490161"/>
                <a:gd name="connsiteY0" fmla="*/ 408115 h 1990355"/>
                <a:gd name="connsiteX1" fmla="*/ 261583 w 7490161"/>
                <a:gd name="connsiteY1" fmla="*/ 146532 h 1990355"/>
                <a:gd name="connsiteX2" fmla="*/ 3774082 w 7490161"/>
                <a:gd name="connsiteY2" fmla="*/ 258 h 1990355"/>
                <a:gd name="connsiteX3" fmla="*/ 7228578 w 7490161"/>
                <a:gd name="connsiteY3" fmla="*/ 146532 h 1990355"/>
                <a:gd name="connsiteX4" fmla="*/ 7490161 w 7490161"/>
                <a:gd name="connsiteY4" fmla="*/ 408115 h 1990355"/>
                <a:gd name="connsiteX5" fmla="*/ 7490161 w 7490161"/>
                <a:gd name="connsiteY5" fmla="*/ 1728772 h 1990355"/>
                <a:gd name="connsiteX6" fmla="*/ 7228578 w 7490161"/>
                <a:gd name="connsiteY6" fmla="*/ 1990355 h 1990355"/>
                <a:gd name="connsiteX7" fmla="*/ 261583 w 7490161"/>
                <a:gd name="connsiteY7" fmla="*/ 1990355 h 1990355"/>
                <a:gd name="connsiteX8" fmla="*/ 0 w 7490161"/>
                <a:gd name="connsiteY8" fmla="*/ 1728772 h 1990355"/>
                <a:gd name="connsiteX9" fmla="*/ 0 w 7490161"/>
                <a:gd name="connsiteY9" fmla="*/ 408115 h 1990355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261583 w 7490161"/>
                <a:gd name="connsiteY7" fmla="*/ 1999479 h 1999479"/>
                <a:gd name="connsiteX8" fmla="*/ 0 w 7490161"/>
                <a:gd name="connsiteY8" fmla="*/ 1737896 h 1999479"/>
                <a:gd name="connsiteX9" fmla="*/ 0 w 7490161"/>
                <a:gd name="connsiteY9" fmla="*/ 417239 h 1999479"/>
                <a:gd name="connsiteX0" fmla="*/ 0 w 7490161"/>
                <a:gd name="connsiteY0" fmla="*/ 417239 h 2004668"/>
                <a:gd name="connsiteX1" fmla="*/ 261583 w 7490161"/>
                <a:gd name="connsiteY1" fmla="*/ 155656 h 2004668"/>
                <a:gd name="connsiteX2" fmla="*/ 3746650 w 7490161"/>
                <a:gd name="connsiteY2" fmla="*/ 238 h 2004668"/>
                <a:gd name="connsiteX3" fmla="*/ 7228578 w 7490161"/>
                <a:gd name="connsiteY3" fmla="*/ 155656 h 2004668"/>
                <a:gd name="connsiteX4" fmla="*/ 7490161 w 7490161"/>
                <a:gd name="connsiteY4" fmla="*/ 417239 h 2004668"/>
                <a:gd name="connsiteX5" fmla="*/ 7490161 w 7490161"/>
                <a:gd name="connsiteY5" fmla="*/ 1737896 h 2004668"/>
                <a:gd name="connsiteX6" fmla="*/ 7228578 w 7490161"/>
                <a:gd name="connsiteY6" fmla="*/ 1999479 h 2004668"/>
                <a:gd name="connsiteX7" fmla="*/ 3867001 w 7490161"/>
                <a:gd name="connsiteY7" fmla="*/ 2004668 h 2004668"/>
                <a:gd name="connsiteX8" fmla="*/ 261583 w 7490161"/>
                <a:gd name="connsiteY8" fmla="*/ 1999479 h 2004668"/>
                <a:gd name="connsiteX9" fmla="*/ 0 w 7490161"/>
                <a:gd name="connsiteY9" fmla="*/ 1737896 h 2004668"/>
                <a:gd name="connsiteX10" fmla="*/ 0 w 7490161"/>
                <a:gd name="connsiteY10" fmla="*/ 417239 h 2004668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57857 w 7490161"/>
                <a:gd name="connsiteY7" fmla="*/ 1794356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57857 w 7490161"/>
                <a:gd name="connsiteY7" fmla="*/ 1794356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0161" h="2000160">
                  <a:moveTo>
                    <a:pt x="0" y="417920"/>
                  </a:moveTo>
                  <a:cubicBezTo>
                    <a:pt x="0" y="273452"/>
                    <a:pt x="117115" y="156337"/>
                    <a:pt x="261583" y="156337"/>
                  </a:cubicBezTo>
                  <a:cubicBezTo>
                    <a:pt x="1587864" y="16139"/>
                    <a:pt x="1981457" y="-5187"/>
                    <a:pt x="3746650" y="919"/>
                  </a:cubicBezTo>
                  <a:cubicBezTo>
                    <a:pt x="5511843" y="7025"/>
                    <a:pt x="6077079" y="107579"/>
                    <a:pt x="7228578" y="156337"/>
                  </a:cubicBezTo>
                  <a:cubicBezTo>
                    <a:pt x="7373046" y="156337"/>
                    <a:pt x="7490161" y="273452"/>
                    <a:pt x="7490161" y="417920"/>
                  </a:cubicBezTo>
                  <a:lnTo>
                    <a:pt x="7490161" y="1738577"/>
                  </a:lnTo>
                  <a:cubicBezTo>
                    <a:pt x="7490161" y="1883045"/>
                    <a:pt x="7373046" y="2000160"/>
                    <a:pt x="7228578" y="2000160"/>
                  </a:cubicBezTo>
                  <a:cubicBezTo>
                    <a:pt x="6105004" y="1931786"/>
                    <a:pt x="5916151" y="1845535"/>
                    <a:pt x="3848713" y="1822469"/>
                  </a:cubicBezTo>
                  <a:cubicBezTo>
                    <a:pt x="1781275" y="1799403"/>
                    <a:pt x="1460341" y="1931786"/>
                    <a:pt x="261583" y="2000160"/>
                  </a:cubicBezTo>
                  <a:cubicBezTo>
                    <a:pt x="117115" y="2000160"/>
                    <a:pt x="0" y="1883045"/>
                    <a:pt x="0" y="1738577"/>
                  </a:cubicBezTo>
                  <a:lnTo>
                    <a:pt x="0" y="4179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내용 개체 틀 5">
            <a:extLst>
              <a:ext uri="{FF2B5EF4-FFF2-40B4-BE49-F238E27FC236}">
                <a16:creationId xmlns:a16="http://schemas.microsoft.com/office/drawing/2014/main" xmlns="" id="{83F4137A-637B-478B-B790-0CA9A29537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91" y="4416628"/>
            <a:ext cx="1160818" cy="1315594"/>
          </a:xfrm>
          <a:prstGeom prst="rect">
            <a:avLst/>
          </a:prstGeom>
        </p:spPr>
      </p:pic>
      <p:pic>
        <p:nvPicPr>
          <p:cNvPr id="17" name="내용 개체 틀 5">
            <a:extLst>
              <a:ext uri="{FF2B5EF4-FFF2-40B4-BE49-F238E27FC236}">
                <a16:creationId xmlns:a16="http://schemas.microsoft.com/office/drawing/2014/main" xmlns="" id="{96AAF011-4358-41F1-B9E4-8A1B773F7E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71" y="4361771"/>
            <a:ext cx="961740" cy="1089973"/>
          </a:xfrm>
          <a:prstGeom prst="rect">
            <a:avLst/>
          </a:prstGeom>
        </p:spPr>
      </p:pic>
      <p:pic>
        <p:nvPicPr>
          <p:cNvPr id="18" name="내용 개체 틀 5">
            <a:extLst>
              <a:ext uri="{FF2B5EF4-FFF2-40B4-BE49-F238E27FC236}">
                <a16:creationId xmlns:a16="http://schemas.microsoft.com/office/drawing/2014/main" xmlns="" id="{ED257F4E-3549-4E3E-BE8C-0E7EC62CCA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07" y="1683645"/>
            <a:ext cx="663462" cy="751924"/>
          </a:xfrm>
          <a:prstGeom prst="rect">
            <a:avLst/>
          </a:prstGeom>
        </p:spPr>
      </p:pic>
      <p:pic>
        <p:nvPicPr>
          <p:cNvPr id="19" name="내용 개체 틀 5">
            <a:extLst>
              <a:ext uri="{FF2B5EF4-FFF2-40B4-BE49-F238E27FC236}">
                <a16:creationId xmlns:a16="http://schemas.microsoft.com/office/drawing/2014/main" xmlns="" id="{78198689-0849-4D84-A8FF-BC8BB942F8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100" y="1690688"/>
            <a:ext cx="663462" cy="751924"/>
          </a:xfrm>
          <a:prstGeom prst="rect">
            <a:avLst/>
          </a:prstGeom>
        </p:spPr>
      </p:pic>
      <p:pic>
        <p:nvPicPr>
          <p:cNvPr id="20" name="내용 개체 틀 5">
            <a:extLst>
              <a:ext uri="{FF2B5EF4-FFF2-40B4-BE49-F238E27FC236}">
                <a16:creationId xmlns:a16="http://schemas.microsoft.com/office/drawing/2014/main" xmlns="" id="{8C9FDBE3-EF08-4FFB-BC30-7F9369A704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52" y="2148815"/>
            <a:ext cx="663462" cy="751924"/>
          </a:xfrm>
          <a:prstGeom prst="rect">
            <a:avLst/>
          </a:prstGeom>
        </p:spPr>
      </p:pic>
      <p:pic>
        <p:nvPicPr>
          <p:cNvPr id="21" name="내용 개체 틀 5">
            <a:extLst>
              <a:ext uri="{FF2B5EF4-FFF2-40B4-BE49-F238E27FC236}">
                <a16:creationId xmlns:a16="http://schemas.microsoft.com/office/drawing/2014/main" xmlns="" id="{6BAC9AFE-E04D-4387-9633-2D694AD14B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913" y="3955312"/>
            <a:ext cx="663462" cy="7519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350E8E-01E3-4D83-B93A-3B960DFC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378" y="2663051"/>
            <a:ext cx="6553297" cy="1260613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6752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96C2E96B-233F-484F-8BC3-5EE700BA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3DE3E1A-A731-482F-B3FA-404A9710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31D2FB6-98B9-4E76-BC4D-2D464A3A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34CEA01-9B6F-4A43-8485-A9782908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9514130-C11C-4AE5-9E2A-9FE223B2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C2A4A07-F117-4744-AF41-6BF58671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4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DEBAA67-E5B2-4E2C-8BE4-0C095F54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214"/>
            <a:ext cx="10515600" cy="78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93BD152-DE90-44DA-99A0-13C135064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BECF690-BCC6-4BCF-960E-B2D9D0D36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DA0-D187-4C4A-866F-BDBE86D0672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D460939-A256-455A-BAEF-A1CA2A038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47F13DD-ED23-445B-A80A-91C70DD8B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7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52" r:id="rId5"/>
    <p:sldLayoutId id="2147483660" r:id="rId6"/>
    <p:sldLayoutId id="2147483655" r:id="rId7"/>
    <p:sldLayoutId id="2147483653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야놀자 야체 B" panose="02020603020101020101" pitchFamily="18" charset="-127"/>
          <a:ea typeface="야놀자 야체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42.png"/><Relationship Id="rId5" Type="http://schemas.openxmlformats.org/officeDocument/2006/relationships/image" Target="../media/image22.png"/><Relationship Id="rId10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0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42.png"/><Relationship Id="rId5" Type="http://schemas.openxmlformats.org/officeDocument/2006/relationships/image" Target="../media/image22.png"/><Relationship Id="rId10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9D09026-1B6C-4705-86FE-4B5D164E7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SQLD QUIZ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4750CFD-B901-41D5-9449-5A03796A4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586" y="4060460"/>
            <a:ext cx="5540829" cy="110715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일석이조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김지호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최정민  </a:t>
            </a:r>
            <a:r>
              <a:rPr lang="ko-KR" altLang="en-US" dirty="0" err="1" smtClean="0"/>
              <a:t>김보인</a:t>
            </a:r>
            <a:r>
              <a:rPr lang="ko-KR" altLang="en-US" dirty="0" smtClean="0"/>
              <a:t>  안다훈  조영훈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2F2256A-7E41-44F0-AB0A-5691FACE8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657" y="6279502"/>
            <a:ext cx="14306936" cy="5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1F151C-8CCF-4C6E-A3E3-3D3C75D07B72}"/>
              </a:ext>
            </a:extLst>
          </p:cNvPr>
          <p:cNvSpPr txBox="1"/>
          <p:nvPr/>
        </p:nvSpPr>
        <p:spPr>
          <a:xfrm>
            <a:off x="637122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캐릭터 선택창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868FADD-01F9-424C-8C70-DA6C4457B154}"/>
              </a:ext>
            </a:extLst>
          </p:cNvPr>
          <p:cNvCxnSpPr/>
          <p:nvPr/>
        </p:nvCxnSpPr>
        <p:spPr>
          <a:xfrm>
            <a:off x="5960855" y="1309757"/>
            <a:ext cx="0" cy="477186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2718EC-234A-4C02-8C8B-4ADFD271BD4B}"/>
              </a:ext>
            </a:extLst>
          </p:cNvPr>
          <p:cNvSpPr txBox="1"/>
          <p:nvPr/>
        </p:nvSpPr>
        <p:spPr>
          <a:xfrm>
            <a:off x="5911019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설명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075A71D-2546-4F31-8F8D-3A214D4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 dirty="0" smtClean="0"/>
              <a:t>프로그램 기능설명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01613" y="3251762"/>
            <a:ext cx="4479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체크된 캐릭터의 액션커맨드를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가져와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해당 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유저의 캐릭터가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결정됨</a:t>
            </a:r>
            <a:endParaRPr lang="ko-KR" altLang="en-US" sz="2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4" y="2165544"/>
            <a:ext cx="43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38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1F151C-8CCF-4C6E-A3E3-3D3C75D07B72}"/>
              </a:ext>
            </a:extLst>
          </p:cNvPr>
          <p:cNvSpPr txBox="1"/>
          <p:nvPr/>
        </p:nvSpPr>
        <p:spPr>
          <a:xfrm>
            <a:off x="664281" y="1326404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랭킹창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868FADD-01F9-424C-8C70-DA6C4457B154}"/>
              </a:ext>
            </a:extLst>
          </p:cNvPr>
          <p:cNvCxnSpPr/>
          <p:nvPr/>
        </p:nvCxnSpPr>
        <p:spPr>
          <a:xfrm>
            <a:off x="5960855" y="1309757"/>
            <a:ext cx="0" cy="477186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2718EC-234A-4C02-8C8B-4ADFD271BD4B}"/>
              </a:ext>
            </a:extLst>
          </p:cNvPr>
          <p:cNvSpPr txBox="1"/>
          <p:nvPr/>
        </p:nvSpPr>
        <p:spPr>
          <a:xfrm>
            <a:off x="5911019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설명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075A71D-2546-4F31-8F8D-3A214D4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 dirty="0" smtClean="0"/>
              <a:t>프로그램 기능설명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01613" y="3251762"/>
            <a:ext cx="4479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저장된 현 유저의 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정보와 점수를</a:t>
            </a: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불러와 새 게임으로 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얻은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점수를 더하여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존재하는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유저들의 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누적점수를</a:t>
            </a:r>
          </a:p>
          <a:p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랭킹으로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나타냄</a:t>
            </a:r>
            <a:endParaRPr lang="ko-KR" altLang="en-US" sz="2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4" y="2240046"/>
            <a:ext cx="4320000" cy="32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25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1F151C-8CCF-4C6E-A3E3-3D3C75D07B72}"/>
              </a:ext>
            </a:extLst>
          </p:cNvPr>
          <p:cNvSpPr txBox="1"/>
          <p:nvPr/>
        </p:nvSpPr>
        <p:spPr>
          <a:xfrm>
            <a:off x="664281" y="1326404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뽑기 및 </a:t>
            </a:r>
            <a:r>
              <a:rPr lang="ko-KR" altLang="en-US" sz="3200" dirty="0" err="1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히든</a:t>
            </a: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캐릭터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868FADD-01F9-424C-8C70-DA6C4457B154}"/>
              </a:ext>
            </a:extLst>
          </p:cNvPr>
          <p:cNvCxnSpPr/>
          <p:nvPr/>
        </p:nvCxnSpPr>
        <p:spPr>
          <a:xfrm>
            <a:off x="5960855" y="1309757"/>
            <a:ext cx="0" cy="477186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2718EC-234A-4C02-8C8B-4ADFD271BD4B}"/>
              </a:ext>
            </a:extLst>
          </p:cNvPr>
          <p:cNvSpPr txBox="1"/>
          <p:nvPr/>
        </p:nvSpPr>
        <p:spPr>
          <a:xfrm>
            <a:off x="5911019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설명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075A71D-2546-4F31-8F8D-3A214D4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 dirty="0" smtClean="0"/>
              <a:t>프로그램 기능설명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01613" y="3251762"/>
            <a:ext cx="4479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뽑기 버튼을 눌러 광고를 시청하면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카드를 뽑을 수 있는 기회가 주어짐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뽑기에 당첨이 되면 </a:t>
            </a:r>
            <a:r>
              <a:rPr lang="ko-KR" altLang="en-US" sz="25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히든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캐릭터를</a:t>
            </a:r>
            <a:endParaRPr lang="en-US" altLang="ko-KR" sz="2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선택할 수 있음</a:t>
            </a:r>
            <a:endParaRPr lang="ko-KR" altLang="en-US" sz="2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4" y="2476156"/>
            <a:ext cx="4320000" cy="27193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95" y="3119347"/>
            <a:ext cx="2524477" cy="1152686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4" y="2267370"/>
            <a:ext cx="4320000" cy="360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4" y="2267370"/>
            <a:ext cx="43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61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1F151C-8CCF-4C6E-A3E3-3D3C75D07B72}"/>
              </a:ext>
            </a:extLst>
          </p:cNvPr>
          <p:cNvSpPr txBox="1"/>
          <p:nvPr/>
        </p:nvSpPr>
        <p:spPr>
          <a:xfrm>
            <a:off x="664281" y="1326404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 플레이 화면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868FADD-01F9-424C-8C70-DA6C4457B154}"/>
              </a:ext>
            </a:extLst>
          </p:cNvPr>
          <p:cNvCxnSpPr/>
          <p:nvPr/>
        </p:nvCxnSpPr>
        <p:spPr>
          <a:xfrm>
            <a:off x="5960855" y="1309757"/>
            <a:ext cx="0" cy="477186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2718EC-234A-4C02-8C8B-4ADFD271BD4B}"/>
              </a:ext>
            </a:extLst>
          </p:cNvPr>
          <p:cNvSpPr txBox="1"/>
          <p:nvPr/>
        </p:nvSpPr>
        <p:spPr>
          <a:xfrm>
            <a:off x="5911019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설명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075A71D-2546-4F31-8F8D-3A214D4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 dirty="0" smtClean="0"/>
              <a:t>프로그램 기능설명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01613" y="3251762"/>
            <a:ext cx="4479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상단에는 접속한 유저들의 캐릭터 아이콘과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점수배치를</a:t>
            </a:r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중간에는 </a:t>
            </a:r>
            <a:r>
              <a:rPr lang="ko-KR" altLang="en-US" sz="25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채팅창을</a:t>
            </a:r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</a:t>
            </a: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하단에는 </a:t>
            </a:r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START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버튼과 답을 입력할 수 있는</a:t>
            </a:r>
            <a:endParaRPr lang="en-US" altLang="ko-KR" sz="2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텍스트 필드배치</a:t>
            </a:r>
            <a:endParaRPr lang="ko-KR" altLang="en-US" sz="2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0" y="2209044"/>
            <a:ext cx="43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2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1F151C-8CCF-4C6E-A3E3-3D3C75D07B72}"/>
              </a:ext>
            </a:extLst>
          </p:cNvPr>
          <p:cNvSpPr txBox="1"/>
          <p:nvPr/>
        </p:nvSpPr>
        <p:spPr>
          <a:xfrm>
            <a:off x="664281" y="1326404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 결과 화면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868FADD-01F9-424C-8C70-DA6C4457B154}"/>
              </a:ext>
            </a:extLst>
          </p:cNvPr>
          <p:cNvCxnSpPr/>
          <p:nvPr/>
        </p:nvCxnSpPr>
        <p:spPr>
          <a:xfrm>
            <a:off x="5960855" y="1309757"/>
            <a:ext cx="0" cy="477186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2718EC-234A-4C02-8C8B-4ADFD271BD4B}"/>
              </a:ext>
            </a:extLst>
          </p:cNvPr>
          <p:cNvSpPr txBox="1"/>
          <p:nvPr/>
        </p:nvSpPr>
        <p:spPr>
          <a:xfrm>
            <a:off x="5911019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설명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075A71D-2546-4F31-8F8D-3A214D4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 dirty="0" smtClean="0"/>
              <a:t>프로그램 기능설명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01613" y="3251762"/>
            <a:ext cx="44798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해당 게임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스코어를 통해 순위를 매김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자신의 닉네임은 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초록색으로 표시되고</a:t>
            </a:r>
            <a:r>
              <a:rPr lang="en-US" altLang="ko-KR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</a:t>
            </a: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다른 유저는 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빨간색으로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표시됨</a:t>
            </a:r>
            <a:endParaRPr lang="ko-KR" altLang="en-US" sz="2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4" y="2267370"/>
            <a:ext cx="43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9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850DC1-7C36-434E-8EEA-64D35DF5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17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075A71D-2546-4F31-8F8D-3A214D4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pic>
        <p:nvPicPr>
          <p:cNvPr id="3" name="KakaoTalk_20210909_1731040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1272" y="1451917"/>
            <a:ext cx="81248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15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3636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CBF0296-9258-4F34-8D56-4666A3CC5F34}"/>
              </a:ext>
            </a:extLst>
          </p:cNvPr>
          <p:cNvSpPr/>
          <p:nvPr/>
        </p:nvSpPr>
        <p:spPr>
          <a:xfrm>
            <a:off x="-172591" y="179157"/>
            <a:ext cx="12537182" cy="3015343"/>
          </a:xfrm>
          <a:prstGeom prst="rect">
            <a:avLst/>
          </a:prstGeom>
          <a:solidFill>
            <a:srgbClr val="6F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AA2E278-A505-4BDD-AB31-03A4A03E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6809"/>
            <a:ext cx="12192000" cy="43464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3B88416-64AE-4ECA-BE06-3F6C739A3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77" y="2472963"/>
            <a:ext cx="1372693" cy="10241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4D04E77-4A0C-4879-908B-8C020302F3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57" y="2386815"/>
            <a:ext cx="1512825" cy="976486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xmlns="" id="{70258130-A27E-4072-A13A-C504D1DDB0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21" y="2386815"/>
            <a:ext cx="1373337" cy="1024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5D59E33-7B88-46E7-81A3-9B00D497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10" y="2319194"/>
            <a:ext cx="1570050" cy="1024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2EA678-7532-47C8-A92D-666EE75EC0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20" y="2593151"/>
            <a:ext cx="1185459" cy="10130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E23F408-9C5A-4AE2-98C1-83BC056966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5" y="2444080"/>
            <a:ext cx="1922212" cy="21785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2F092AC-80E6-49F4-A9F0-024005A451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4" y="3311110"/>
            <a:ext cx="1582846" cy="17938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8AF4796-A10E-41A8-8CC6-791C97E709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82" y="4406461"/>
            <a:ext cx="1309528" cy="12414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A2ABA2F-1535-4F60-B55D-EE89C3E466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14" y="1698041"/>
            <a:ext cx="1582846" cy="17938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9CDE17C-C937-42CE-9C94-96A36E8DAC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07" y="2155305"/>
            <a:ext cx="1582846" cy="17938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C633ED9-67A5-4F58-89D9-C5568198F8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552" y="3725152"/>
            <a:ext cx="1202310" cy="1362618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644343C2-AE0C-4500-9955-CE1FEFD79F90}"/>
              </a:ext>
            </a:extLst>
          </p:cNvPr>
          <p:cNvSpPr txBox="1">
            <a:spLocks/>
          </p:cNvSpPr>
          <p:nvPr/>
        </p:nvSpPr>
        <p:spPr>
          <a:xfrm>
            <a:off x="714634" y="4296277"/>
            <a:ext cx="10515600" cy="124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8000" dirty="0" smtClean="0"/>
              <a:t>느낀 </a:t>
            </a:r>
            <a:r>
              <a:rPr lang="ko-KR" altLang="en-US" sz="8000" dirty="0" smtClean="0"/>
              <a:t>점</a:t>
            </a:r>
            <a:endParaRPr lang="en-US" altLang="ko-KR" sz="8000" dirty="0"/>
          </a:p>
        </p:txBody>
      </p:sp>
    </p:spTree>
    <p:extLst>
      <p:ext uri="{BB962C8B-B14F-4D97-AF65-F5344CB8AC3E}">
        <p14:creationId xmlns:p14="http://schemas.microsoft.com/office/powerpoint/2010/main" val="3113891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CBF0296-9258-4F34-8D56-4666A3CC5F34}"/>
              </a:ext>
            </a:extLst>
          </p:cNvPr>
          <p:cNvSpPr/>
          <p:nvPr/>
        </p:nvSpPr>
        <p:spPr>
          <a:xfrm>
            <a:off x="-172591" y="179157"/>
            <a:ext cx="12537182" cy="3015343"/>
          </a:xfrm>
          <a:prstGeom prst="rect">
            <a:avLst/>
          </a:prstGeom>
          <a:solidFill>
            <a:srgbClr val="6F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AA2E278-A505-4BDD-AB31-03A4A03E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6809"/>
            <a:ext cx="12192000" cy="43464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3B88416-64AE-4ECA-BE06-3F6C739A3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96" y="2560847"/>
            <a:ext cx="1372693" cy="10241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5D59E33-7B88-46E7-81A3-9B00D4971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116" y="5703331"/>
            <a:ext cx="1570050" cy="1024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2EA678-7532-47C8-A92D-666EE75EC0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12" y="4159219"/>
            <a:ext cx="1185459" cy="10130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E23F408-9C5A-4AE2-98C1-83BC0569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5" y="2444080"/>
            <a:ext cx="1922212" cy="21785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2F092AC-80E6-49F4-A9F0-024005A451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4" y="3311110"/>
            <a:ext cx="1582846" cy="17938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8AF4796-A10E-41A8-8CC6-791C97E709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82" y="4406461"/>
            <a:ext cx="1309528" cy="12414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A2ABA2F-1535-4F60-B55D-EE89C3E466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14" y="1698041"/>
            <a:ext cx="1582846" cy="17938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9CDE17C-C937-42CE-9C94-96A36E8DAC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07" y="2155305"/>
            <a:ext cx="1582846" cy="17938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C633ED9-67A5-4F58-89D9-C5568198F8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552" y="3725152"/>
            <a:ext cx="1202310" cy="13626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0398" y="2729085"/>
            <a:ext cx="5775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김지호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처음 해보는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경험에 좋은 조원들을 만나서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다행이었다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열심히 해야겠다라는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도전을 받는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시간이었고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협업의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중요성을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알게 되었다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50398" y="4148368"/>
            <a:ext cx="6131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최정민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간단한 게임 프로그램 하나 만드는 것도 이렇게 힘들다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인간의 밑바닥을 봤다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난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그냥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우물 안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개구리였다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정신차리니 프로젝트는 끝나있었고 잘 마무리 되었다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참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재미있었다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50398" y="5892409"/>
            <a:ext cx="4679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김보인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짧은 시간 프로젝트를 진행하면서 소통과 역할의 중요성을</a:t>
            </a:r>
          </a:p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알게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되었고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제가 무엇을 모르는지 알게 된 기간이었습니다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644343C2-AE0C-4500-9955-CE1FEFD79F90}"/>
              </a:ext>
            </a:extLst>
          </p:cNvPr>
          <p:cNvSpPr txBox="1">
            <a:spLocks/>
          </p:cNvSpPr>
          <p:nvPr/>
        </p:nvSpPr>
        <p:spPr>
          <a:xfrm>
            <a:off x="838200" y="490789"/>
            <a:ext cx="10515600" cy="124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8000" dirty="0" smtClean="0"/>
              <a:t>느낀 </a:t>
            </a:r>
            <a:r>
              <a:rPr lang="ko-KR" altLang="en-US" sz="8000" dirty="0" smtClean="0"/>
              <a:t>점</a:t>
            </a:r>
            <a:endParaRPr lang="en-US" altLang="ko-KR" sz="8000" dirty="0"/>
          </a:p>
        </p:txBody>
      </p:sp>
    </p:spTree>
    <p:extLst>
      <p:ext uri="{BB962C8B-B14F-4D97-AF65-F5344CB8AC3E}">
        <p14:creationId xmlns:p14="http://schemas.microsoft.com/office/powerpoint/2010/main" val="2632652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CBF0296-9258-4F34-8D56-4666A3CC5F34}"/>
              </a:ext>
            </a:extLst>
          </p:cNvPr>
          <p:cNvSpPr/>
          <p:nvPr/>
        </p:nvSpPr>
        <p:spPr>
          <a:xfrm>
            <a:off x="-172591" y="179157"/>
            <a:ext cx="12537182" cy="3015343"/>
          </a:xfrm>
          <a:prstGeom prst="rect">
            <a:avLst/>
          </a:prstGeom>
          <a:solidFill>
            <a:srgbClr val="6F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AA2E278-A505-4BDD-AB31-03A4A03E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6809"/>
            <a:ext cx="12192000" cy="4346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4D04E77-4A0C-4879-908B-8C020302F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65" y="2970901"/>
            <a:ext cx="1512825" cy="976486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xmlns="" id="{70258130-A27E-4072-A13A-C504D1DDB0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610" y="5211024"/>
            <a:ext cx="1373337" cy="1024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E23F408-9C5A-4AE2-98C1-83BC056966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5" y="2444080"/>
            <a:ext cx="1922212" cy="21785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2F092AC-80E6-49F4-A9F0-024005A451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4" y="3311110"/>
            <a:ext cx="1582846" cy="17938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8AF4796-A10E-41A8-8CC6-791C97E709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82" y="4406461"/>
            <a:ext cx="1309528" cy="12414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A2ABA2F-1535-4F60-B55D-EE89C3E466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14" y="1698041"/>
            <a:ext cx="1582846" cy="17938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9CDE17C-C937-42CE-9C94-96A36E8DAC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07" y="2155305"/>
            <a:ext cx="1582846" cy="17938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C633ED9-67A5-4F58-89D9-C5568198F8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552" y="3725152"/>
            <a:ext cx="1202310" cy="136261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40600" y="2993303"/>
            <a:ext cx="4394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안다훈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비슷한 기능을 가진 변수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메서드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클래스명을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선언할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때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다른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사람들이 봐도 이게 어떠한 기능을 하는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코드인지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</a:t>
            </a:r>
            <a:r>
              <a:rPr lang="ko-KR" altLang="en-US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가독성을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높이기가 힘들었습니다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40600" y="5400183"/>
            <a:ext cx="5578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조영훈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제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생각하지 못한 부분을 팀원들이 채워주는 좋은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 프로젝트였습니다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한층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더 성장할 수 있는 시간이었다고 생각합니다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644343C2-AE0C-4500-9955-CE1FEFD79F90}"/>
              </a:ext>
            </a:extLst>
          </p:cNvPr>
          <p:cNvSpPr txBox="1">
            <a:spLocks/>
          </p:cNvSpPr>
          <p:nvPr/>
        </p:nvSpPr>
        <p:spPr>
          <a:xfrm>
            <a:off x="838200" y="490789"/>
            <a:ext cx="10515600" cy="124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8000" dirty="0" smtClean="0"/>
              <a:t>느낀 </a:t>
            </a:r>
            <a:r>
              <a:rPr lang="ko-KR" altLang="en-US" sz="8000" dirty="0" smtClean="0"/>
              <a:t>점</a:t>
            </a:r>
            <a:endParaRPr lang="en-US" altLang="ko-KR" sz="8000" dirty="0"/>
          </a:p>
        </p:txBody>
      </p:sp>
    </p:spTree>
    <p:extLst>
      <p:ext uri="{BB962C8B-B14F-4D97-AF65-F5344CB8AC3E}">
        <p14:creationId xmlns:p14="http://schemas.microsoft.com/office/powerpoint/2010/main" val="4117620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내용 개체 틀 5">
            <a:extLst>
              <a:ext uri="{FF2B5EF4-FFF2-40B4-BE49-F238E27FC236}">
                <a16:creationId xmlns:a16="http://schemas.microsoft.com/office/drawing/2014/main" xmlns="" id="{BDA04794-B411-4ABA-97A6-4B1B9FF46C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73" y="724640"/>
            <a:ext cx="663462" cy="751924"/>
          </a:xfrm>
          <a:prstGeom prst="rect">
            <a:avLst/>
          </a:prstGeom>
        </p:spPr>
      </p:pic>
      <p:pic>
        <p:nvPicPr>
          <p:cNvPr id="66" name="내용 개체 틀 5">
            <a:extLst>
              <a:ext uri="{FF2B5EF4-FFF2-40B4-BE49-F238E27FC236}">
                <a16:creationId xmlns:a16="http://schemas.microsoft.com/office/drawing/2014/main" xmlns="" id="{6D922B16-834B-4EA6-84E7-498AEE0DBF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27" y="1382955"/>
            <a:ext cx="663462" cy="75192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D53E2708-B7CA-4B93-B00D-D7BE8DD0105A}"/>
              </a:ext>
            </a:extLst>
          </p:cNvPr>
          <p:cNvGrpSpPr/>
          <p:nvPr/>
        </p:nvGrpSpPr>
        <p:grpSpPr>
          <a:xfrm>
            <a:off x="102927" y="2750421"/>
            <a:ext cx="2808540" cy="1595484"/>
            <a:chOff x="74647" y="2972146"/>
            <a:chExt cx="2957803" cy="137699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xmlns="" id="{ECB338D3-23EB-4F29-8FE8-974F904A613A}"/>
                </a:ext>
              </a:extLst>
            </p:cNvPr>
            <p:cNvSpPr/>
            <p:nvPr/>
          </p:nvSpPr>
          <p:spPr>
            <a:xfrm>
              <a:off x="74647" y="2972146"/>
              <a:ext cx="2957803" cy="1376991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xmlns="" id="{A37C567A-A5F0-4B54-BC97-D9ED68A8BFCB}"/>
                </a:ext>
              </a:extLst>
            </p:cNvPr>
            <p:cNvSpPr/>
            <p:nvPr/>
          </p:nvSpPr>
          <p:spPr>
            <a:xfrm>
              <a:off x="148513" y="3060005"/>
              <a:ext cx="2810070" cy="120127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D295004-6E7D-45D0-AA89-5840430C85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8" y="1977267"/>
            <a:ext cx="631685" cy="5988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B3F36FC-7522-4011-9C93-BFBE04069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96" y="1018203"/>
            <a:ext cx="1092927" cy="137699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xmlns="" id="{F1C785CC-444B-4DC4-AEA8-60207902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042" y="313635"/>
            <a:ext cx="2391215" cy="786967"/>
          </a:xfrm>
        </p:spPr>
        <p:txBody>
          <a:bodyPr/>
          <a:lstStyle/>
          <a:p>
            <a:pPr algn="ctr"/>
            <a:r>
              <a:rPr lang="ko-KR" altLang="en-US" dirty="0" smtClean="0"/>
              <a:t>목  차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83B96FE8-D535-49FB-BCC2-264201409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50" y="3248743"/>
            <a:ext cx="2726094" cy="4947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주제 선정</a:t>
            </a:r>
            <a:endParaRPr lang="en-US" altLang="ko-KR" sz="3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57D9F02A-6473-4911-A5FD-05E0EBA59CC9}"/>
              </a:ext>
            </a:extLst>
          </p:cNvPr>
          <p:cNvGrpSpPr/>
          <p:nvPr/>
        </p:nvGrpSpPr>
        <p:grpSpPr>
          <a:xfrm>
            <a:off x="3142088" y="2750421"/>
            <a:ext cx="2808540" cy="1595484"/>
            <a:chOff x="74647" y="2972146"/>
            <a:chExt cx="2957803" cy="1376991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xmlns="" id="{F16B891D-8B99-44EC-BCFC-142C56AD06D2}"/>
                </a:ext>
              </a:extLst>
            </p:cNvPr>
            <p:cNvSpPr/>
            <p:nvPr/>
          </p:nvSpPr>
          <p:spPr>
            <a:xfrm>
              <a:off x="74647" y="2972146"/>
              <a:ext cx="2957803" cy="1376991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xmlns="" id="{39110260-2723-4C22-BA87-F0FB608C4541}"/>
                </a:ext>
              </a:extLst>
            </p:cNvPr>
            <p:cNvSpPr/>
            <p:nvPr/>
          </p:nvSpPr>
          <p:spPr>
            <a:xfrm>
              <a:off x="148513" y="3060005"/>
              <a:ext cx="2810070" cy="120127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52F54A1F-C756-47CA-9D29-870B7E3329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79" y="1977267"/>
            <a:ext cx="631685" cy="598837"/>
          </a:xfrm>
          <a:prstGeom prst="rect">
            <a:avLst/>
          </a:prstGeom>
        </p:spPr>
      </p:pic>
      <p:sp>
        <p:nvSpPr>
          <p:cNvPr id="51" name="내용 개체 틀 2">
            <a:extLst>
              <a:ext uri="{FF2B5EF4-FFF2-40B4-BE49-F238E27FC236}">
                <a16:creationId xmlns:a16="http://schemas.microsoft.com/office/drawing/2014/main" xmlns="" id="{EF2352C8-5652-4E36-BFA2-060E8344EFF3}"/>
              </a:ext>
            </a:extLst>
          </p:cNvPr>
          <p:cNvSpPr txBox="1">
            <a:spLocks/>
          </p:cNvSpPr>
          <p:nvPr/>
        </p:nvSpPr>
        <p:spPr>
          <a:xfrm>
            <a:off x="3183311" y="3248743"/>
            <a:ext cx="2726094" cy="933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프로그램 기능 설명</a:t>
            </a:r>
            <a:endParaRPr lang="en-US" altLang="ko-KR" sz="3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35E6A90D-642A-4F88-AA35-C6FB4ABC8F28}"/>
              </a:ext>
            </a:extLst>
          </p:cNvPr>
          <p:cNvGrpSpPr/>
          <p:nvPr/>
        </p:nvGrpSpPr>
        <p:grpSpPr>
          <a:xfrm>
            <a:off x="6241375" y="2750421"/>
            <a:ext cx="2808540" cy="1595484"/>
            <a:chOff x="74647" y="2972146"/>
            <a:chExt cx="2957803" cy="1376991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xmlns="" id="{3DE24F1F-3CBA-471D-9E14-B12569B339F6}"/>
                </a:ext>
              </a:extLst>
            </p:cNvPr>
            <p:cNvSpPr/>
            <p:nvPr/>
          </p:nvSpPr>
          <p:spPr>
            <a:xfrm>
              <a:off x="74647" y="2972146"/>
              <a:ext cx="2957803" cy="1376991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xmlns="" id="{3E6EC962-1102-40A0-90BF-4A7E21B5A8B5}"/>
                </a:ext>
              </a:extLst>
            </p:cNvPr>
            <p:cNvSpPr/>
            <p:nvPr/>
          </p:nvSpPr>
          <p:spPr>
            <a:xfrm>
              <a:off x="148513" y="3060005"/>
              <a:ext cx="2810070" cy="120127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FD2998CC-D3B8-4900-AA90-58E4BC91A2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66" y="1977267"/>
            <a:ext cx="631685" cy="598837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xmlns="" id="{6BF255E3-ADC5-42CF-87A8-11ED381D20A3}"/>
              </a:ext>
            </a:extLst>
          </p:cNvPr>
          <p:cNvSpPr txBox="1">
            <a:spLocks/>
          </p:cNvSpPr>
          <p:nvPr/>
        </p:nvSpPr>
        <p:spPr>
          <a:xfrm>
            <a:off x="6282598" y="3248744"/>
            <a:ext cx="2726094" cy="59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 영상</a:t>
            </a:r>
            <a:endParaRPr lang="ko-KR" altLang="en-US" sz="35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1B0D3D07-A43A-44B4-88B7-6FF27DD9055B}"/>
              </a:ext>
            </a:extLst>
          </p:cNvPr>
          <p:cNvGrpSpPr/>
          <p:nvPr/>
        </p:nvGrpSpPr>
        <p:grpSpPr>
          <a:xfrm>
            <a:off x="9198088" y="2750421"/>
            <a:ext cx="2808540" cy="1595484"/>
            <a:chOff x="74647" y="2972146"/>
            <a:chExt cx="2957803" cy="1376991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xmlns="" id="{BAE4AC79-432F-49AC-AC4E-56DF895E007A}"/>
                </a:ext>
              </a:extLst>
            </p:cNvPr>
            <p:cNvSpPr/>
            <p:nvPr/>
          </p:nvSpPr>
          <p:spPr>
            <a:xfrm>
              <a:off x="74647" y="2972146"/>
              <a:ext cx="2957803" cy="1376991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xmlns="" id="{F170A623-C880-4421-B0D9-2175D16A2E4E}"/>
                </a:ext>
              </a:extLst>
            </p:cNvPr>
            <p:cNvSpPr/>
            <p:nvPr/>
          </p:nvSpPr>
          <p:spPr>
            <a:xfrm>
              <a:off x="148513" y="3060005"/>
              <a:ext cx="2810070" cy="120127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BA37975A-15C1-499D-AAF2-074DDF9E5D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79" y="1977267"/>
            <a:ext cx="631685" cy="598837"/>
          </a:xfrm>
          <a:prstGeom prst="rect">
            <a:avLst/>
          </a:prstGeom>
        </p:spPr>
      </p:pic>
      <p:sp>
        <p:nvSpPr>
          <p:cNvPr id="61" name="내용 개체 틀 2">
            <a:extLst>
              <a:ext uri="{FF2B5EF4-FFF2-40B4-BE49-F238E27FC236}">
                <a16:creationId xmlns:a16="http://schemas.microsoft.com/office/drawing/2014/main" xmlns="" id="{26DE9E2A-BDD3-407E-B9A5-5AC8874D7259}"/>
              </a:ext>
            </a:extLst>
          </p:cNvPr>
          <p:cNvSpPr txBox="1">
            <a:spLocks/>
          </p:cNvSpPr>
          <p:nvPr/>
        </p:nvSpPr>
        <p:spPr>
          <a:xfrm>
            <a:off x="9239311" y="2969051"/>
            <a:ext cx="2726094" cy="959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5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느낀점</a:t>
            </a:r>
            <a:endParaRPr lang="en-US" altLang="ko-KR" sz="3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5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QnA</a:t>
            </a:r>
            <a:endParaRPr lang="en-US" altLang="ko-KR" sz="3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64" name="내용 개체 틀 5">
            <a:extLst>
              <a:ext uri="{FF2B5EF4-FFF2-40B4-BE49-F238E27FC236}">
                <a16:creationId xmlns:a16="http://schemas.microsoft.com/office/drawing/2014/main" xmlns="" id="{2F61804C-C0AA-4A2B-80A1-E30612EF0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96" y="5087873"/>
            <a:ext cx="663462" cy="751924"/>
          </a:xfrm>
          <a:prstGeom prst="rect">
            <a:avLst/>
          </a:prstGeom>
        </p:spPr>
      </p:pic>
      <p:pic>
        <p:nvPicPr>
          <p:cNvPr id="65" name="내용 개체 틀 5">
            <a:extLst>
              <a:ext uri="{FF2B5EF4-FFF2-40B4-BE49-F238E27FC236}">
                <a16:creationId xmlns:a16="http://schemas.microsoft.com/office/drawing/2014/main" xmlns="" id="{7A32E733-00C0-4845-8B2E-ECC5CDFACF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37" y="5371960"/>
            <a:ext cx="663462" cy="751924"/>
          </a:xfrm>
          <a:prstGeom prst="rect">
            <a:avLst/>
          </a:prstGeom>
        </p:spPr>
      </p:pic>
      <p:pic>
        <p:nvPicPr>
          <p:cNvPr id="67" name="내용 개체 틀 5">
            <a:extLst>
              <a:ext uri="{FF2B5EF4-FFF2-40B4-BE49-F238E27FC236}">
                <a16:creationId xmlns:a16="http://schemas.microsoft.com/office/drawing/2014/main" xmlns="" id="{3E9D8C09-C016-4B7C-AFAB-699F8A6AE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821" y="4818445"/>
            <a:ext cx="663462" cy="75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7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143 0.06366 " pathEditMode="relative" rAng="0" ptsTypes="AA">
                                      <p:cBhvr>
                                        <p:cTn id="5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24935 -2.59259E-6 " pathEditMode="relative" rAng="0" ptsTypes="AA">
                                      <p:cBhvr>
                                        <p:cTn id="6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00143 0.06366 " pathEditMode="relative" rAng="0" ptsTypes="AA">
                                      <p:cBhvr>
                                        <p:cTn id="7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935 -2.59259E-6 L 0.5056 -2.59259E-6 " pathEditMode="relative" rAng="0" ptsTypes="AA">
                                      <p:cBhvr>
                                        <p:cTn id="9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"/>
                            </p:stCondLst>
                            <p:childTnLst>
                              <p:par>
                                <p:cTn id="9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00143 0.06366 " pathEditMode="relative" rAng="0" ptsTypes="AA">
                                      <p:cBhvr>
                                        <p:cTn id="100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6 -2.59259E-6 L 0.74766 -2.59259E-6 " pathEditMode="relative" rAng="0" ptsTypes="AA">
                                      <p:cBhvr>
                                        <p:cTn id="1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0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00"/>
                            </p:stCondLst>
                            <p:childTnLst>
                              <p:par>
                                <p:cTn id="1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0.00143 0.06366 " pathEditMode="relative" rAng="0" ptsTypes="AA">
                                      <p:cBhvr>
                                        <p:cTn id="122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51" grpId="0" build="p"/>
      <p:bldP spid="56" grpId="0" build="p"/>
      <p:bldP spid="6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CBF0296-9258-4F34-8D56-4666A3CC5F34}"/>
              </a:ext>
            </a:extLst>
          </p:cNvPr>
          <p:cNvSpPr/>
          <p:nvPr/>
        </p:nvSpPr>
        <p:spPr>
          <a:xfrm>
            <a:off x="-172591" y="179157"/>
            <a:ext cx="12537182" cy="3015343"/>
          </a:xfrm>
          <a:prstGeom prst="rect">
            <a:avLst/>
          </a:prstGeom>
          <a:solidFill>
            <a:srgbClr val="6F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AA2E278-A505-4BDD-AB31-03A4A03E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6809"/>
            <a:ext cx="12192000" cy="43464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3B88416-64AE-4ECA-BE06-3F6C739A3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77" y="2472963"/>
            <a:ext cx="1372693" cy="10241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4D04E77-4A0C-4879-908B-8C020302F3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57" y="2386815"/>
            <a:ext cx="1512825" cy="976486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xmlns="" id="{70258130-A27E-4072-A13A-C504D1DDB0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21" y="2386815"/>
            <a:ext cx="1373337" cy="1024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5D59E33-7B88-46E7-81A3-9B00D497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10" y="2319194"/>
            <a:ext cx="1570050" cy="1024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2EA678-7532-47C8-A92D-666EE75EC0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20" y="2593151"/>
            <a:ext cx="1185459" cy="10130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E23F408-9C5A-4AE2-98C1-83BC056966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5" y="2444080"/>
            <a:ext cx="1922212" cy="21785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2F092AC-80E6-49F4-A9F0-024005A451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4" y="3311110"/>
            <a:ext cx="1582846" cy="17938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8AF4796-A10E-41A8-8CC6-791C97E709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82" y="4406461"/>
            <a:ext cx="1309528" cy="12414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A2ABA2F-1535-4F60-B55D-EE89C3E466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14" y="1698041"/>
            <a:ext cx="1582846" cy="17938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9CDE17C-C937-42CE-9C94-96A36E8DAC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07" y="2155305"/>
            <a:ext cx="1582846" cy="17938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C633ED9-67A5-4F58-89D9-C5568198F8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552" y="3725152"/>
            <a:ext cx="1202310" cy="1362618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644343C2-AE0C-4500-9955-CE1FEFD79F90}"/>
              </a:ext>
            </a:extLst>
          </p:cNvPr>
          <p:cNvSpPr txBox="1">
            <a:spLocks/>
          </p:cNvSpPr>
          <p:nvPr/>
        </p:nvSpPr>
        <p:spPr>
          <a:xfrm>
            <a:off x="582825" y="4356352"/>
            <a:ext cx="10515600" cy="124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8000" dirty="0" smtClean="0"/>
              <a:t>Q n A</a:t>
            </a:r>
            <a:endParaRPr lang="en-US" altLang="ko-KR" sz="8000" dirty="0"/>
          </a:p>
        </p:txBody>
      </p:sp>
    </p:spTree>
    <p:extLst>
      <p:ext uri="{BB962C8B-B14F-4D97-AF65-F5344CB8AC3E}">
        <p14:creationId xmlns:p14="http://schemas.microsoft.com/office/powerpoint/2010/main" val="3121018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9408FA-A6A4-4E6A-8ADD-CB00E117D211}"/>
              </a:ext>
            </a:extLst>
          </p:cNvPr>
          <p:cNvSpPr txBox="1"/>
          <p:nvPr/>
        </p:nvSpPr>
        <p:spPr>
          <a:xfrm>
            <a:off x="3634215" y="3321718"/>
            <a:ext cx="5236194" cy="1200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3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발표를 </a:t>
            </a:r>
            <a:r>
              <a:rPr lang="ko-KR" altLang="en-US" sz="63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들어주셔서</a:t>
            </a:r>
            <a:endParaRPr lang="en-US" altLang="ko-KR" sz="63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63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63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ko-KR" altLang="en-US" sz="63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감사합니다</a:t>
            </a:r>
            <a:endParaRPr lang="en-US" altLang="ko-KR" sz="63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63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63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63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Thank you</a:t>
            </a:r>
          </a:p>
          <a:p>
            <a:pPr algn="ctr"/>
            <a:endParaRPr lang="en-US" altLang="ko-KR" sz="63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63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ko-KR" altLang="en-US" sz="63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감사합니다</a:t>
            </a:r>
            <a:endParaRPr lang="en-US" altLang="ko-KR" sz="63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63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6300" dirty="0">
              <a:solidFill>
                <a:srgbClr val="E365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00B0A61-ED39-4434-BFFD-FE7E18768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F275FF-DEEF-4C85-875A-A705937E63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09" y="2431111"/>
            <a:ext cx="3253782" cy="985431"/>
          </a:xfrm>
          <a:prstGeom prst="rect">
            <a:avLst/>
          </a:prstGeom>
        </p:spPr>
      </p:pic>
      <p:sp>
        <p:nvSpPr>
          <p:cNvPr id="10" name="제목 21">
            <a:extLst>
              <a:ext uri="{FF2B5EF4-FFF2-40B4-BE49-F238E27FC236}">
                <a16:creationId xmlns:a16="http://schemas.microsoft.com/office/drawing/2014/main" xmlns="" id="{8B1DD31F-9465-4F2C-860B-DA834D339C47}"/>
              </a:ext>
            </a:extLst>
          </p:cNvPr>
          <p:cNvSpPr txBox="1">
            <a:spLocks/>
          </p:cNvSpPr>
          <p:nvPr/>
        </p:nvSpPr>
        <p:spPr>
          <a:xfrm>
            <a:off x="5372624" y="1767360"/>
            <a:ext cx="1626891" cy="75812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2F528F"/>
                </a:solidFill>
              </a:rPr>
              <a:t>지금까지</a:t>
            </a:r>
          </a:p>
        </p:txBody>
      </p:sp>
    </p:spTree>
    <p:extLst>
      <p:ext uri="{BB962C8B-B14F-4D97-AF65-F5344CB8AC3E}">
        <p14:creationId xmlns:p14="http://schemas.microsoft.com/office/powerpoint/2010/main" val="3392655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4" presetClass="path" presetSubtype="0" accel="50000" decel="5000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16667E-7 -7.40741E-7 L -4.16667E-7 -0.4326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7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after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16667E-7 -0.43264 L -4.16667E-7 -0.8511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850DC1-7C36-434E-8EEA-64D35DF5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78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18B6F6B6-AA96-4EA7-9F1E-C551F20C0595}"/>
              </a:ext>
            </a:extLst>
          </p:cNvPr>
          <p:cNvCxnSpPr>
            <a:cxnSpLocks/>
          </p:cNvCxnSpPr>
          <p:nvPr/>
        </p:nvCxnSpPr>
        <p:spPr>
          <a:xfrm>
            <a:off x="-337456" y="2155372"/>
            <a:ext cx="5850555" cy="0"/>
          </a:xfrm>
          <a:prstGeom prst="line">
            <a:avLst/>
          </a:prstGeom>
          <a:ln w="28575">
            <a:solidFill>
              <a:srgbClr val="6FC7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7A86A0F-2F0A-43BD-B455-53E72C2044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93" y="1913661"/>
            <a:ext cx="1901868" cy="21554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621E262-FAB4-4A42-AD00-9F810859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xmlns="" id="{97AF94A0-B10E-4B50-9FFB-C17A0334B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17" y="2280193"/>
            <a:ext cx="980481" cy="929497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AF3F9C-8138-4BA6-94E9-D296FE8B3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04" y="4380977"/>
            <a:ext cx="1372693" cy="10241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1120052-46C2-46E5-A0C4-87E676E5D3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23" y="3845737"/>
            <a:ext cx="1512825" cy="976486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xmlns="" id="{B5E5F8CB-BA30-49C1-8AE5-8C512955DC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458" y="2991387"/>
            <a:ext cx="1373337" cy="1024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119B11C-EFD9-4EC0-88D3-4DB2516044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42" y="3152131"/>
            <a:ext cx="1185459" cy="10130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AAFD258-585A-4A86-ACAF-A3E6B4DAA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27" y="4043837"/>
            <a:ext cx="1570050" cy="1024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834646-A683-400D-B50C-8DE12AD7618E}"/>
              </a:ext>
            </a:extLst>
          </p:cNvPr>
          <p:cNvSpPr txBox="1"/>
          <p:nvPr/>
        </p:nvSpPr>
        <p:spPr>
          <a:xfrm>
            <a:off x="6053606" y="2410524"/>
            <a:ext cx="4532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주제 선정</a:t>
            </a:r>
            <a:endParaRPr lang="ko-KR" altLang="en-US" sz="2000" b="1" dirty="0">
              <a:latin typeface="동그라미재단M" panose="02020603020101020101" pitchFamily="18" charset="-127"/>
              <a:ea typeface="동그라미재단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자격증 준비를 간단한 게임으로 </a:t>
            </a:r>
            <a:r>
              <a:rPr lang="ko-KR" altLang="en-US" sz="2000" dirty="0" err="1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재밌게</a:t>
            </a:r>
            <a:r>
              <a:rPr lang="ko-KR" altLang="en-US" sz="2000" dirty="0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 공부할 순 없을까</a:t>
            </a:r>
            <a:r>
              <a:rPr lang="en-US" altLang="ko-KR" sz="2000" dirty="0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47D2864-5FB3-47AE-B6DA-38DE6A2A30F7}"/>
              </a:ext>
            </a:extLst>
          </p:cNvPr>
          <p:cNvSpPr txBox="1"/>
          <p:nvPr/>
        </p:nvSpPr>
        <p:spPr>
          <a:xfrm>
            <a:off x="5695589" y="1682768"/>
            <a:ext cx="4924335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70C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주제 선정 </a:t>
            </a:r>
            <a:r>
              <a:rPr lang="en-US" altLang="ko-KR" sz="3200" dirty="0" smtClean="0">
                <a:solidFill>
                  <a:srgbClr val="0070C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 </a:t>
            </a:r>
            <a:r>
              <a:rPr lang="ko-KR" altLang="en-US" sz="3200" dirty="0" smtClean="0">
                <a:solidFill>
                  <a:srgbClr val="0070C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 의도</a:t>
            </a:r>
            <a:endParaRPr lang="ko-KR" altLang="en-US" sz="3200" dirty="0">
              <a:solidFill>
                <a:srgbClr val="0070C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D455197-6E8B-4B8D-BD66-C65958F6CA31}"/>
              </a:ext>
            </a:extLst>
          </p:cNvPr>
          <p:cNvSpPr/>
          <p:nvPr/>
        </p:nvSpPr>
        <p:spPr>
          <a:xfrm>
            <a:off x="7486512" y="3007862"/>
            <a:ext cx="663006" cy="2782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BD455197-6E8B-4B8D-BD66-C65958F6CA31}"/>
              </a:ext>
            </a:extLst>
          </p:cNvPr>
          <p:cNvSpPr/>
          <p:nvPr/>
        </p:nvSpPr>
        <p:spPr>
          <a:xfrm>
            <a:off x="9065202" y="3013499"/>
            <a:ext cx="663006" cy="2782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2834646-A683-400D-B50C-8DE12AD7618E}"/>
              </a:ext>
            </a:extLst>
          </p:cNvPr>
          <p:cNvSpPr txBox="1"/>
          <p:nvPr/>
        </p:nvSpPr>
        <p:spPr>
          <a:xfrm>
            <a:off x="6053606" y="3855868"/>
            <a:ext cx="4532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개발 의도</a:t>
            </a:r>
            <a:endParaRPr lang="en-US" altLang="ko-KR" sz="2000" b="1" dirty="0" smtClean="0">
              <a:latin typeface="동그라미재단M" panose="02020603020101020101" pitchFamily="18" charset="-127"/>
              <a:ea typeface="동그라미재단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다른 사람들과 함께 공부를</a:t>
            </a:r>
            <a:r>
              <a:rPr lang="en-US" altLang="ko-KR" sz="2000" dirty="0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 </a:t>
            </a:r>
            <a:r>
              <a:rPr lang="ko-KR" altLang="en-US" sz="2000" dirty="0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지루하지 않고</a:t>
            </a:r>
            <a:endParaRPr lang="en-US" altLang="ko-KR" sz="2000" dirty="0" smtClean="0">
              <a:latin typeface="동그라미재단M" panose="02020603020101020101" pitchFamily="18" charset="-127"/>
              <a:ea typeface="동그라미재단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재밌게</a:t>
            </a:r>
            <a:r>
              <a:rPr lang="ko-KR" altLang="en-US" sz="2000" dirty="0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 했으면 하는 바람으로 개발하게 되었다</a:t>
            </a:r>
            <a:r>
              <a:rPr lang="en-US" altLang="ko-KR" sz="2000" dirty="0" smtClean="0">
                <a:latin typeface="동그라미재단M" panose="02020603020101020101" pitchFamily="18" charset="-127"/>
                <a:ea typeface="동그라미재단M" panose="02020603020101020101" pitchFamily="18" charset="-127"/>
              </a:rPr>
              <a:t>.</a:t>
            </a:r>
            <a:endParaRPr lang="en-US" altLang="ko-KR" sz="2000" dirty="0">
              <a:latin typeface="동그라미재단M" panose="02020603020101020101" pitchFamily="18" charset="-127"/>
              <a:ea typeface="동그라미재단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D455197-6E8B-4B8D-BD66-C65958F6CA31}"/>
              </a:ext>
            </a:extLst>
          </p:cNvPr>
          <p:cNvSpPr/>
          <p:nvPr/>
        </p:nvSpPr>
        <p:spPr>
          <a:xfrm>
            <a:off x="6114911" y="4901771"/>
            <a:ext cx="663006" cy="2782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79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 animBg="1"/>
      <p:bldP spid="18" grpId="0" animBg="1"/>
      <p:bldP spid="19" grpId="0" uiExpand="1" build="allAtOnce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850DC1-7C36-434E-8EEA-64D35DF5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기능 설명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53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1F151C-8CCF-4C6E-A3E3-3D3C75D07B72}"/>
              </a:ext>
            </a:extLst>
          </p:cNvPr>
          <p:cNvSpPr txBox="1"/>
          <p:nvPr/>
        </p:nvSpPr>
        <p:spPr>
          <a:xfrm>
            <a:off x="637117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로그인 화면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868FADD-01F9-424C-8C70-DA6C4457B154}"/>
              </a:ext>
            </a:extLst>
          </p:cNvPr>
          <p:cNvCxnSpPr/>
          <p:nvPr/>
        </p:nvCxnSpPr>
        <p:spPr>
          <a:xfrm>
            <a:off x="5960855" y="1309757"/>
            <a:ext cx="0" cy="477186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2718EC-234A-4C02-8C8B-4ADFD271BD4B}"/>
              </a:ext>
            </a:extLst>
          </p:cNvPr>
          <p:cNvSpPr txBox="1"/>
          <p:nvPr/>
        </p:nvSpPr>
        <p:spPr>
          <a:xfrm>
            <a:off x="5911019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설명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075A71D-2546-4F31-8F8D-3A214D4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 dirty="0" smtClean="0"/>
              <a:t>프로그램 기능설명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5" y="2179865"/>
            <a:ext cx="4591169" cy="36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20" y="3422574"/>
            <a:ext cx="2495898" cy="1114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2057" y="3211602"/>
            <a:ext cx="3779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저장된 </a:t>
            </a:r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ID,PW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정보에 맞지 않은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정보를 입력할 시 </a:t>
            </a:r>
            <a:r>
              <a:rPr lang="ko-KR" altLang="en-US" sz="25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경고창을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출력</a:t>
            </a:r>
            <a:endParaRPr lang="ko-KR" altLang="en-US" sz="2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251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1F151C-8CCF-4C6E-A3E3-3D3C75D07B72}"/>
              </a:ext>
            </a:extLst>
          </p:cNvPr>
          <p:cNvSpPr txBox="1"/>
          <p:nvPr/>
        </p:nvSpPr>
        <p:spPr>
          <a:xfrm>
            <a:off x="247822" y="1308299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화면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868FADD-01F9-424C-8C70-DA6C4457B154}"/>
              </a:ext>
            </a:extLst>
          </p:cNvPr>
          <p:cNvCxnSpPr/>
          <p:nvPr/>
        </p:nvCxnSpPr>
        <p:spPr>
          <a:xfrm>
            <a:off x="5960855" y="1309757"/>
            <a:ext cx="0" cy="477186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2718EC-234A-4C02-8C8B-4ADFD271BD4B}"/>
              </a:ext>
            </a:extLst>
          </p:cNvPr>
          <p:cNvSpPr txBox="1"/>
          <p:nvPr/>
        </p:nvSpPr>
        <p:spPr>
          <a:xfrm>
            <a:off x="5911019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설명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075A71D-2546-4F31-8F8D-3A214D4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 dirty="0" smtClean="0"/>
              <a:t>프로그램 기능설명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01613" y="3251762"/>
            <a:ext cx="41115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시</a:t>
            </a:r>
            <a:endParaRPr lang="en-US" altLang="ko-KR" sz="2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존재하는 정보를 입력하거나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중복확인 미 실행</a:t>
            </a:r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정보를 입력하지 않으면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경고 </a:t>
            </a:r>
            <a:r>
              <a:rPr lang="ko-KR" altLang="en-US" sz="25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메세지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출력</a:t>
            </a:r>
            <a:endParaRPr lang="ko-KR" altLang="en-US" sz="2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6" y="2140018"/>
            <a:ext cx="4661662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81" y="3382727"/>
            <a:ext cx="2486372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58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1F151C-8CCF-4C6E-A3E3-3D3C75D07B72}"/>
              </a:ext>
            </a:extLst>
          </p:cNvPr>
          <p:cNvSpPr txBox="1"/>
          <p:nvPr/>
        </p:nvSpPr>
        <p:spPr>
          <a:xfrm>
            <a:off x="338357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ID / PW </a:t>
            </a: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찾기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868FADD-01F9-424C-8C70-DA6C4457B154}"/>
              </a:ext>
            </a:extLst>
          </p:cNvPr>
          <p:cNvCxnSpPr/>
          <p:nvPr/>
        </p:nvCxnSpPr>
        <p:spPr>
          <a:xfrm>
            <a:off x="5960855" y="1309757"/>
            <a:ext cx="0" cy="477186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2718EC-234A-4C02-8C8B-4ADFD271BD4B}"/>
              </a:ext>
            </a:extLst>
          </p:cNvPr>
          <p:cNvSpPr txBox="1"/>
          <p:nvPr/>
        </p:nvSpPr>
        <p:spPr>
          <a:xfrm>
            <a:off x="5911019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설명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075A71D-2546-4F31-8F8D-3A214D4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 dirty="0" smtClean="0"/>
              <a:t>프로그램 기능설명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01613" y="3251762"/>
            <a:ext cx="41115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시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입력했던 </a:t>
            </a:r>
            <a:r>
              <a:rPr lang="en-US" altLang="ko-KR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코드</a:t>
            </a:r>
            <a:r>
              <a:rPr lang="en-US" altLang="ko-KR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즉 보안코드를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입력하면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에서 일치한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정보를 찾아와</a:t>
            </a:r>
            <a:endParaRPr lang="en-US" altLang="ko-KR" sz="25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ID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와 </a:t>
            </a:r>
            <a:r>
              <a:rPr lang="en-US" altLang="ko-KR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PW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불러옴</a:t>
            </a:r>
            <a:endParaRPr lang="ko-KR" altLang="en-US" sz="2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6" y="2169594"/>
            <a:ext cx="43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6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1F151C-8CCF-4C6E-A3E3-3D3C75D07B72}"/>
              </a:ext>
            </a:extLst>
          </p:cNvPr>
          <p:cNvSpPr txBox="1"/>
          <p:nvPr/>
        </p:nvSpPr>
        <p:spPr>
          <a:xfrm>
            <a:off x="637122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대기방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868FADD-01F9-424C-8C70-DA6C4457B154}"/>
              </a:ext>
            </a:extLst>
          </p:cNvPr>
          <p:cNvCxnSpPr/>
          <p:nvPr/>
        </p:nvCxnSpPr>
        <p:spPr>
          <a:xfrm>
            <a:off x="5960855" y="1309757"/>
            <a:ext cx="0" cy="477186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2718EC-234A-4C02-8C8B-4ADFD271BD4B}"/>
              </a:ext>
            </a:extLst>
          </p:cNvPr>
          <p:cNvSpPr txBox="1"/>
          <p:nvPr/>
        </p:nvSpPr>
        <p:spPr>
          <a:xfrm>
            <a:off x="5911019" y="1308298"/>
            <a:ext cx="262259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2595D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설명</a:t>
            </a:r>
            <a:endParaRPr lang="ko-KR" altLang="en-US" sz="3200" dirty="0">
              <a:solidFill>
                <a:srgbClr val="2595D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075A71D-2546-4F31-8F8D-3A214D4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 dirty="0" smtClean="0"/>
              <a:t>프로그램 기능설명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01613" y="3251762"/>
            <a:ext cx="44798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뒤로 가기</a:t>
            </a:r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입장하기</a:t>
            </a:r>
            <a:r>
              <a:rPr lang="en-US" altLang="ko-KR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캐릭터선택창</a:t>
            </a:r>
            <a:r>
              <a:rPr lang="en-US" altLang="ko-KR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), </a:t>
            </a:r>
            <a:r>
              <a:rPr lang="ko-KR" altLang="en-US" sz="25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랭킹창</a:t>
            </a:r>
            <a:r>
              <a:rPr lang="en-US" altLang="ko-KR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</a:t>
            </a:r>
          </a:p>
          <a:p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뽑기</a:t>
            </a:r>
            <a:r>
              <a:rPr lang="en-US" altLang="ko-KR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광고를 보면 </a:t>
            </a:r>
            <a:r>
              <a:rPr lang="ko-KR" altLang="en-US" sz="25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히든캐릭터를</a:t>
            </a:r>
            <a:r>
              <a:rPr lang="ko-KR" altLang="en-US" sz="25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고를 수 있음</a:t>
            </a:r>
            <a:r>
              <a:rPr lang="en-US" altLang="ko-KR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</a:p>
          <a:p>
            <a:r>
              <a:rPr lang="ko-KR" altLang="en-US" sz="2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버튼으로 구성</a:t>
            </a: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04" y="2194944"/>
            <a:ext cx="43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60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407</Words>
  <Application>Microsoft Office PowerPoint</Application>
  <PresentationFormat>와이드스크린</PresentationFormat>
  <Paragraphs>105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</vt:lpstr>
      <vt:lpstr>맑은 고딕</vt:lpstr>
      <vt:lpstr>동그라미재단M</vt:lpstr>
      <vt:lpstr>야놀자 야체 B</vt:lpstr>
      <vt:lpstr>Office 테마</vt:lpstr>
      <vt:lpstr>SQLD QUIZ</vt:lpstr>
      <vt:lpstr>목  차</vt:lpstr>
      <vt:lpstr>주제 선정</vt:lpstr>
      <vt:lpstr>주제 선정</vt:lpstr>
      <vt:lpstr>프로그램 기능 설명 </vt:lpstr>
      <vt:lpstr>프로그램 기능설명</vt:lpstr>
      <vt:lpstr>프로그램 기능설명</vt:lpstr>
      <vt:lpstr>프로그램 기능설명</vt:lpstr>
      <vt:lpstr>프로그램 기능설명</vt:lpstr>
      <vt:lpstr>프로그램 기능설명</vt:lpstr>
      <vt:lpstr>프로그램 기능설명</vt:lpstr>
      <vt:lpstr>프로그램 기능설명</vt:lpstr>
      <vt:lpstr>프로그램 기능설명</vt:lpstr>
      <vt:lpstr>프로그램 기능설명</vt:lpstr>
      <vt:lpstr>시연 영상</vt:lpstr>
      <vt:lpstr>시연 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잘</dc:creator>
  <cp:lastModifiedBy>PC</cp:lastModifiedBy>
  <cp:revision>60</cp:revision>
  <dcterms:created xsi:type="dcterms:W3CDTF">2019-05-10T07:28:25Z</dcterms:created>
  <dcterms:modified xsi:type="dcterms:W3CDTF">2021-09-10T00:26:54Z</dcterms:modified>
</cp:coreProperties>
</file>